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53c0137490f40b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2bb4beb24ed4f10"/>
  </p:sldMasterIdLst>
  <p:sldIdLst>
    <p:sldId xmlns:r="http://schemas.openxmlformats.org/officeDocument/2006/relationships" id="256" r:id="R967b7ac1eef747c8"/>
    <p:sldId xmlns:r="http://schemas.openxmlformats.org/officeDocument/2006/relationships" id="257" r:id="Rfc629d5c5a514729"/>
    <p:sldId xmlns:r="http://schemas.openxmlformats.org/officeDocument/2006/relationships" id="258" r:id="R5e924f6c73134810"/>
    <p:sldId xmlns:r="http://schemas.openxmlformats.org/officeDocument/2006/relationships" id="259" r:id="Rf4b1efc837284529"/>
    <p:sldId xmlns:r="http://schemas.openxmlformats.org/officeDocument/2006/relationships" id="260" r:id="Rd8b91abe1b5947ae"/>
    <p:sldId xmlns:r="http://schemas.openxmlformats.org/officeDocument/2006/relationships" id="261" r:id="Reb6484e99fdf4648"/>
    <p:sldId xmlns:r="http://schemas.openxmlformats.org/officeDocument/2006/relationships" id="262" r:id="R6bed1dbdd1044a1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2bb4beb24ed4f10" /><Relationship Type="http://schemas.openxmlformats.org/officeDocument/2006/relationships/slide" Target="/ppt/slides/slide1.xml" Id="R967b7ac1eef747c8" /><Relationship Type="http://schemas.openxmlformats.org/officeDocument/2006/relationships/slide" Target="/ppt/slides/slide2.xml" Id="Rfc629d5c5a514729" /><Relationship Type="http://schemas.openxmlformats.org/officeDocument/2006/relationships/slide" Target="/ppt/slides/slide3.xml" Id="R5e924f6c73134810" /><Relationship Type="http://schemas.openxmlformats.org/officeDocument/2006/relationships/slide" Target="/ppt/slides/slide4.xml" Id="Rf4b1efc837284529" /><Relationship Type="http://schemas.openxmlformats.org/officeDocument/2006/relationships/slide" Target="/ppt/slides/slide5.xml" Id="Rd8b91abe1b5947ae" /><Relationship Type="http://schemas.openxmlformats.org/officeDocument/2006/relationships/slide" Target="/ppt/slides/slide6.xml" Id="Reb6484e99fdf4648" /><Relationship Type="http://schemas.openxmlformats.org/officeDocument/2006/relationships/slide" Target="/ppt/slides/slide7.xml" Id="R6bed1dbdd1044a1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8086850262c46b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3059db082a43ef" /><Relationship Type="http://schemas.openxmlformats.org/officeDocument/2006/relationships/theme" Target="/ppt/slideMasters/theme/theme1.xml" Id="R6cfa39859c18440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b3059db082a43e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b557e577bf442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e38febc2af450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d1b1f04c6946a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236dd41176468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c80851cbc6471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fd14e486604a8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116d125ffa419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MEV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MEV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MEV INVEST AS ble etablert [år] og holder til i Sandnes.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MEV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MEV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MEV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−67 469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362 370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3 172 907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3 202 907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MEV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TORJUSEN ROAR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MEV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Kirkegata 30A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4307 Sandnes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roar.torjusen@gmail.com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997 887 808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MEV INVEST AS</a:t>
            </a:r>
          </a:p>
        </p:txBody>
      </p:sp>
    </p:spTree>
  </p:cSld>
  <p:clrMapOvr>
    <a:masterClrMapping xmlns:a="http://schemas.openxmlformats.org/drawingml/2006/main"/>
  </p:clrMapOvr>
</p:sld>
</file>