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3f3d1dac24a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e177fea1194fea"/>
  </p:sldMasterIdLst>
  <p:sldIdLst>
    <p:sldId xmlns:r="http://schemas.openxmlformats.org/officeDocument/2006/relationships" id="256" r:id="R2853037f23b84f6e"/>
    <p:sldId xmlns:r="http://schemas.openxmlformats.org/officeDocument/2006/relationships" id="257" r:id="Raff5efc763154766"/>
    <p:sldId xmlns:r="http://schemas.openxmlformats.org/officeDocument/2006/relationships" id="258" r:id="R29e1ce7ae77f45fd"/>
    <p:sldId xmlns:r="http://schemas.openxmlformats.org/officeDocument/2006/relationships" id="259" r:id="Reb5d8ca3ea804426"/>
    <p:sldId xmlns:r="http://schemas.openxmlformats.org/officeDocument/2006/relationships" id="260" r:id="R1e6e007ec4dc45c7"/>
    <p:sldId xmlns:r="http://schemas.openxmlformats.org/officeDocument/2006/relationships" id="261" r:id="Rb69523520f5c487d"/>
    <p:sldId xmlns:r="http://schemas.openxmlformats.org/officeDocument/2006/relationships" id="262" r:id="Ree56f3e4210d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177fea1194fea" /><Relationship Type="http://schemas.openxmlformats.org/officeDocument/2006/relationships/slide" Target="/ppt/slides/slide1.xml" Id="R2853037f23b84f6e" /><Relationship Type="http://schemas.openxmlformats.org/officeDocument/2006/relationships/slide" Target="/ppt/slides/slide2.xml" Id="Raff5efc763154766" /><Relationship Type="http://schemas.openxmlformats.org/officeDocument/2006/relationships/slide" Target="/ppt/slides/slide3.xml" Id="R29e1ce7ae77f45fd" /><Relationship Type="http://schemas.openxmlformats.org/officeDocument/2006/relationships/slide" Target="/ppt/slides/slide4.xml" Id="Reb5d8ca3ea804426" /><Relationship Type="http://schemas.openxmlformats.org/officeDocument/2006/relationships/slide" Target="/ppt/slides/slide5.xml" Id="R1e6e007ec4dc45c7" /><Relationship Type="http://schemas.openxmlformats.org/officeDocument/2006/relationships/slide" Target="/ppt/slides/slide6.xml" Id="Rb69523520f5c487d" /><Relationship Type="http://schemas.openxmlformats.org/officeDocument/2006/relationships/slide" Target="/ppt/slides/slide7.xml" Id="Ree56f3e4210d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648233597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5c76aae3a4d85" /><Relationship Type="http://schemas.openxmlformats.org/officeDocument/2006/relationships/theme" Target="/ppt/slideMasters/theme/theme1.xml" Id="R9de4d27c1279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5c76aae3a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f771fe3e046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96344d1a641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8735ac4d54a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863a22a74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6262b5a62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ea6b3f61b48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5892fc41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NYLENDA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NYLENDA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562 582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9 601 226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TOM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SIRI LEHNE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Gylteåsveien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1443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997 887 301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NYLENDA AS</a:t>
            </a:r>
          </a:p>
        </p:txBody>
      </p:sp>
    </p:spTree>
  </p:cSld>
  <p:clrMapOvr>
    <a:masterClrMapping xmlns:a="http://schemas.openxmlformats.org/drawingml/2006/main"/>
  </p:clrMapOvr>
</p:sld>
</file>