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b3403f0151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16e32a2a44157"/>
  </p:sldMasterIdLst>
  <p:sldIdLst>
    <p:sldId xmlns:r="http://schemas.openxmlformats.org/officeDocument/2006/relationships" id="256" r:id="Rc16f3f080dba45c4"/>
    <p:sldId xmlns:r="http://schemas.openxmlformats.org/officeDocument/2006/relationships" id="257" r:id="Rfa84b62bba144728"/>
    <p:sldId xmlns:r="http://schemas.openxmlformats.org/officeDocument/2006/relationships" id="258" r:id="Rb6fd64edda2b48cd"/>
    <p:sldId xmlns:r="http://schemas.openxmlformats.org/officeDocument/2006/relationships" id="259" r:id="Rd951a105e09c4e21"/>
    <p:sldId xmlns:r="http://schemas.openxmlformats.org/officeDocument/2006/relationships" id="260" r:id="Ra6a0fc8703204045"/>
    <p:sldId xmlns:r="http://schemas.openxmlformats.org/officeDocument/2006/relationships" id="261" r:id="Rd6be09526a854bb2"/>
    <p:sldId xmlns:r="http://schemas.openxmlformats.org/officeDocument/2006/relationships" id="262" r:id="R4fbc68c4e8cf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16e32a2a44157" /><Relationship Type="http://schemas.openxmlformats.org/officeDocument/2006/relationships/slide" Target="/ppt/slides/slide1.xml" Id="Rc16f3f080dba45c4" /><Relationship Type="http://schemas.openxmlformats.org/officeDocument/2006/relationships/slide" Target="/ppt/slides/slide2.xml" Id="Rfa84b62bba144728" /><Relationship Type="http://schemas.openxmlformats.org/officeDocument/2006/relationships/slide" Target="/ppt/slides/slide3.xml" Id="Rb6fd64edda2b48cd" /><Relationship Type="http://schemas.openxmlformats.org/officeDocument/2006/relationships/slide" Target="/ppt/slides/slide4.xml" Id="Rd951a105e09c4e21" /><Relationship Type="http://schemas.openxmlformats.org/officeDocument/2006/relationships/slide" Target="/ppt/slides/slide5.xml" Id="Ra6a0fc8703204045" /><Relationship Type="http://schemas.openxmlformats.org/officeDocument/2006/relationships/slide" Target="/ppt/slides/slide6.xml" Id="Rd6be09526a854bb2" /><Relationship Type="http://schemas.openxmlformats.org/officeDocument/2006/relationships/slide" Target="/ppt/slides/slide7.xml" Id="R4fbc68c4e8cf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457a31b414e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6619e70144cf1" /><Relationship Type="http://schemas.openxmlformats.org/officeDocument/2006/relationships/theme" Target="/ppt/slideMasters/theme/theme1.xml" Id="R75e106877daf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6619e7014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ee2eb2d14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d5e870788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f1377d67a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257c4b48146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553ca9dd744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da7e3e7e64a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5b9eb1e52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STEINSVIK HUS &amp;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HUS &amp;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STEINSVIK HUS &amp; ENTREPRENØR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HUS &amp;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HUS &amp;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HUS &amp;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18 799 247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−21 565 804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−27 938 547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−35 632 989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53 415 918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HUS &amp;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HUS &amp;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Chr. Frederiksens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15 72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997 886 739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STEINSVIK HUS &amp; ENTREPRENØR AS</a:t>
            </a:r>
          </a:p>
        </p:txBody>
      </p:sp>
    </p:spTree>
  </p:cSld>
  <p:clrMapOvr>
    <a:masterClrMapping xmlns:a="http://schemas.openxmlformats.org/drawingml/2006/main"/>
  </p:clrMapOvr>
</p:sld>
</file>