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c42138005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412f90c2b44a2"/>
  </p:sldMasterIdLst>
  <p:sldIdLst>
    <p:sldId xmlns:r="http://schemas.openxmlformats.org/officeDocument/2006/relationships" id="256" r:id="Rdf10d481019d4821"/>
    <p:sldId xmlns:r="http://schemas.openxmlformats.org/officeDocument/2006/relationships" id="257" r:id="R0f324343ff064522"/>
    <p:sldId xmlns:r="http://schemas.openxmlformats.org/officeDocument/2006/relationships" id="258" r:id="R8473f8f6b7764aa3"/>
    <p:sldId xmlns:r="http://schemas.openxmlformats.org/officeDocument/2006/relationships" id="259" r:id="R6060d6d58b9f4106"/>
    <p:sldId xmlns:r="http://schemas.openxmlformats.org/officeDocument/2006/relationships" id="260" r:id="Rb9f103ca7054448e"/>
    <p:sldId xmlns:r="http://schemas.openxmlformats.org/officeDocument/2006/relationships" id="261" r:id="R8074ed8eb464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412f90c2b44a2" /><Relationship Type="http://schemas.openxmlformats.org/officeDocument/2006/relationships/slide" Target="/ppt/slides/slide1.xml" Id="Rdf10d481019d4821" /><Relationship Type="http://schemas.openxmlformats.org/officeDocument/2006/relationships/slide" Target="/ppt/slides/slide2.xml" Id="R0f324343ff064522" /><Relationship Type="http://schemas.openxmlformats.org/officeDocument/2006/relationships/slide" Target="/ppt/slides/slide3.xml" Id="R8473f8f6b7764aa3" /><Relationship Type="http://schemas.openxmlformats.org/officeDocument/2006/relationships/slide" Target="/ppt/slides/slide4.xml" Id="R6060d6d58b9f4106" /><Relationship Type="http://schemas.openxmlformats.org/officeDocument/2006/relationships/slide" Target="/ppt/slides/slide5.xml" Id="Rb9f103ca7054448e" /><Relationship Type="http://schemas.openxmlformats.org/officeDocument/2006/relationships/slide" Target="/ppt/slides/slide6.xml" Id="R8074ed8eb464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82298b71d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463b440bc4960" /><Relationship Type="http://schemas.openxmlformats.org/officeDocument/2006/relationships/theme" Target="/ppt/slideMasters/theme/theme1.xml" Id="Re599046332bd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463b440bc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0a3833d26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4f12167d3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c2360de05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302fa17e1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28e6eb1cd41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512bfeb5545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