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558bc724a54a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ba3c03b22f49c4"/>
  </p:sldMasterIdLst>
  <p:sldIdLst>
    <p:sldId xmlns:r="http://schemas.openxmlformats.org/officeDocument/2006/relationships" id="256" r:id="R6e706ea963be46f0"/>
    <p:sldId xmlns:r="http://schemas.openxmlformats.org/officeDocument/2006/relationships" id="257" r:id="R34c14325d92a40fd"/>
    <p:sldId xmlns:r="http://schemas.openxmlformats.org/officeDocument/2006/relationships" id="258" r:id="R7c192b8d31b54c4c"/>
    <p:sldId xmlns:r="http://schemas.openxmlformats.org/officeDocument/2006/relationships" id="259" r:id="R40e211fdbf9b48d2"/>
    <p:sldId xmlns:r="http://schemas.openxmlformats.org/officeDocument/2006/relationships" id="260" r:id="R0000fec9ee71429f"/>
    <p:sldId xmlns:r="http://schemas.openxmlformats.org/officeDocument/2006/relationships" id="261" r:id="Radc57839f57f40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a3c03b22f49c4" /><Relationship Type="http://schemas.openxmlformats.org/officeDocument/2006/relationships/slide" Target="/ppt/slides/slide1.xml" Id="R6e706ea963be46f0" /><Relationship Type="http://schemas.openxmlformats.org/officeDocument/2006/relationships/slide" Target="/ppt/slides/slide2.xml" Id="R34c14325d92a40fd" /><Relationship Type="http://schemas.openxmlformats.org/officeDocument/2006/relationships/slide" Target="/ppt/slides/slide3.xml" Id="R7c192b8d31b54c4c" /><Relationship Type="http://schemas.openxmlformats.org/officeDocument/2006/relationships/slide" Target="/ppt/slides/slide4.xml" Id="R40e211fdbf9b48d2" /><Relationship Type="http://schemas.openxmlformats.org/officeDocument/2006/relationships/slide" Target="/ppt/slides/slide5.xml" Id="R0000fec9ee71429f" /><Relationship Type="http://schemas.openxmlformats.org/officeDocument/2006/relationships/slide" Target="/ppt/slides/slide6.xml" Id="Radc57839f57f40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04956856e46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ffa9675d74ba9" /><Relationship Type="http://schemas.openxmlformats.org/officeDocument/2006/relationships/theme" Target="/ppt/slideMasters/theme/theme1.xml" Id="Re58f2e1424194e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5ffa9675d74b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6817d6504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86a4459474e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5e385dc6f40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eed2716b947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6ca7a13b944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fa0b98f164a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