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7ef67de78b46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d70db867b8425d"/>
  </p:sldMasterIdLst>
  <p:sldIdLst>
    <p:sldId xmlns:r="http://schemas.openxmlformats.org/officeDocument/2006/relationships" id="256" r:id="Rcdd8681d4a8c46b4"/>
    <p:sldId xmlns:r="http://schemas.openxmlformats.org/officeDocument/2006/relationships" id="257" r:id="R3c68cda7e5f048c5"/>
    <p:sldId xmlns:r="http://schemas.openxmlformats.org/officeDocument/2006/relationships" id="258" r:id="R58e3c852e1664707"/>
    <p:sldId xmlns:r="http://schemas.openxmlformats.org/officeDocument/2006/relationships" id="259" r:id="R1d3be08cd5854e7a"/>
    <p:sldId xmlns:r="http://schemas.openxmlformats.org/officeDocument/2006/relationships" id="260" r:id="R39086af9e27a41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d70db867b8425d" /><Relationship Type="http://schemas.openxmlformats.org/officeDocument/2006/relationships/slide" Target="/ppt/slides/slide1.xml" Id="Rcdd8681d4a8c46b4" /><Relationship Type="http://schemas.openxmlformats.org/officeDocument/2006/relationships/slide" Target="/ppt/slides/slide2.xml" Id="R3c68cda7e5f048c5" /><Relationship Type="http://schemas.openxmlformats.org/officeDocument/2006/relationships/slide" Target="/ppt/slides/slide3.xml" Id="R58e3c852e1664707" /><Relationship Type="http://schemas.openxmlformats.org/officeDocument/2006/relationships/slide" Target="/ppt/slides/slide4.xml" Id="R1d3be08cd5854e7a" /><Relationship Type="http://schemas.openxmlformats.org/officeDocument/2006/relationships/slide" Target="/ppt/slides/slide5.xml" Id="R39086af9e27a41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933b46f879450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7cfe9ddae14614" /><Relationship Type="http://schemas.openxmlformats.org/officeDocument/2006/relationships/theme" Target="/ppt/slideMasters/theme/theme1.xml" Id="R7b8b50c246404a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7cfe9ddae146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06a71863241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2a94fa3d6343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c0478d656447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85ce6e6f047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b9407d64cf49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IMITCH BROTORVET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IMITCH BROTORVET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IMITCH BROTORVET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IMITCH BROTORVET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IMITCH BROTORVET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IMITCH BROTORVET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997 883 195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IMITCH BROTORVET AS</a:t>
            </a:r>
          </a:p>
        </p:txBody>
      </p:sp>
    </p:spTree>
  </p:cSld>
  <p:clrMapOvr>
    <a:masterClrMapping xmlns:a="http://schemas.openxmlformats.org/drawingml/2006/main"/>
  </p:clrMapOvr>
</p:sld>
</file>