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834905891b49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f57782039648e4"/>
  </p:sldMasterIdLst>
  <p:sldIdLst>
    <p:sldId xmlns:r="http://schemas.openxmlformats.org/officeDocument/2006/relationships" id="256" r:id="Rd9c9ed42fdc144ff"/>
    <p:sldId xmlns:r="http://schemas.openxmlformats.org/officeDocument/2006/relationships" id="257" r:id="R0f4002d184b341f4"/>
    <p:sldId xmlns:r="http://schemas.openxmlformats.org/officeDocument/2006/relationships" id="258" r:id="R9624437a09dd4f88"/>
    <p:sldId xmlns:r="http://schemas.openxmlformats.org/officeDocument/2006/relationships" id="259" r:id="R7ef24383db2149b8"/>
    <p:sldId xmlns:r="http://schemas.openxmlformats.org/officeDocument/2006/relationships" id="260" r:id="Rc24681831c1d43ba"/>
    <p:sldId xmlns:r="http://schemas.openxmlformats.org/officeDocument/2006/relationships" id="261" r:id="Rc1194a637d0a4f09"/>
    <p:sldId xmlns:r="http://schemas.openxmlformats.org/officeDocument/2006/relationships" id="262" r:id="R9cb94b08595e46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57782039648e4" /><Relationship Type="http://schemas.openxmlformats.org/officeDocument/2006/relationships/slide" Target="/ppt/slides/slide1.xml" Id="Rd9c9ed42fdc144ff" /><Relationship Type="http://schemas.openxmlformats.org/officeDocument/2006/relationships/slide" Target="/ppt/slides/slide2.xml" Id="R0f4002d184b341f4" /><Relationship Type="http://schemas.openxmlformats.org/officeDocument/2006/relationships/slide" Target="/ppt/slides/slide3.xml" Id="R9624437a09dd4f88" /><Relationship Type="http://schemas.openxmlformats.org/officeDocument/2006/relationships/slide" Target="/ppt/slides/slide4.xml" Id="R7ef24383db2149b8" /><Relationship Type="http://schemas.openxmlformats.org/officeDocument/2006/relationships/slide" Target="/ppt/slides/slide5.xml" Id="Rc24681831c1d43ba" /><Relationship Type="http://schemas.openxmlformats.org/officeDocument/2006/relationships/slide" Target="/ppt/slides/slide6.xml" Id="Rc1194a637d0a4f09" /><Relationship Type="http://schemas.openxmlformats.org/officeDocument/2006/relationships/slide" Target="/ppt/slides/slide7.xml" Id="R9cb94b08595e46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aad5d8f5448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85cbf03944a6a" /><Relationship Type="http://schemas.openxmlformats.org/officeDocument/2006/relationships/theme" Target="/ppt/slideMasters/theme/theme1.xml" Id="R1263325e51ea4a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885cbf03944a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037f15a4a40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43b7727fa48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329e73ee34c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18129bba443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1cb50e5f242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36203f3854a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fb29be8f343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LEGE ODD EILERÅS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ODD EILERÅS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LEGE ODD EILERÅS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ODD EILERÅS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ODD EILERÅS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ODD EILERÅS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4 213 696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622 573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520 422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1 207 516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ODD EILERÅS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EILERÅS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ODD EILERÅS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 Olavs gate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3112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30 99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997 882 202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ODD EILERÅS AS</a:t>
            </a:r>
          </a:p>
        </p:txBody>
      </p:sp>
    </p:spTree>
  </p:cSld>
  <p:clrMapOvr>
    <a:masterClrMapping xmlns:a="http://schemas.openxmlformats.org/drawingml/2006/main"/>
  </p:clrMapOvr>
</p:sld>
</file>