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86e59b969d41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8d6f4622c4e6e"/>
  </p:sldMasterIdLst>
  <p:sldIdLst>
    <p:sldId xmlns:r="http://schemas.openxmlformats.org/officeDocument/2006/relationships" id="256" r:id="R99144ac20cc2489c"/>
    <p:sldId xmlns:r="http://schemas.openxmlformats.org/officeDocument/2006/relationships" id="257" r:id="R21d8fe9a395b40f9"/>
    <p:sldId xmlns:r="http://schemas.openxmlformats.org/officeDocument/2006/relationships" id="258" r:id="R2256f98df0ab46c7"/>
    <p:sldId xmlns:r="http://schemas.openxmlformats.org/officeDocument/2006/relationships" id="259" r:id="Rc945254b03874ab2"/>
    <p:sldId xmlns:r="http://schemas.openxmlformats.org/officeDocument/2006/relationships" id="260" r:id="Rb4bb21f1ba994077"/>
    <p:sldId xmlns:r="http://schemas.openxmlformats.org/officeDocument/2006/relationships" id="261" r:id="Ra5025ffde13541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8d6f4622c4e6e" /><Relationship Type="http://schemas.openxmlformats.org/officeDocument/2006/relationships/slide" Target="/ppt/slides/slide1.xml" Id="R99144ac20cc2489c" /><Relationship Type="http://schemas.openxmlformats.org/officeDocument/2006/relationships/slide" Target="/ppt/slides/slide2.xml" Id="R21d8fe9a395b40f9" /><Relationship Type="http://schemas.openxmlformats.org/officeDocument/2006/relationships/slide" Target="/ppt/slides/slide3.xml" Id="R2256f98df0ab46c7" /><Relationship Type="http://schemas.openxmlformats.org/officeDocument/2006/relationships/slide" Target="/ppt/slides/slide4.xml" Id="Rc945254b03874ab2" /><Relationship Type="http://schemas.openxmlformats.org/officeDocument/2006/relationships/slide" Target="/ppt/slides/slide5.xml" Id="Rb4bb21f1ba994077" /><Relationship Type="http://schemas.openxmlformats.org/officeDocument/2006/relationships/slide" Target="/ppt/slides/slide6.xml" Id="Ra5025ffde13541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8153377ca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3b3bc0ed0456d" /><Relationship Type="http://schemas.openxmlformats.org/officeDocument/2006/relationships/theme" Target="/ppt/slideMasters/theme/theme1.xml" Id="R42e9889f6d93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e3b3bc0ed045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1cdafab0e4f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149ef8a6b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01605ffc5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b459b7c94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0215b942f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76ab46534b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TB MYDLAND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TB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TB MYDLAND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TB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TB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TB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MYDLAND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TB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Tothammer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997 877 500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TB MYDLAND AS</a:t>
            </a:r>
          </a:p>
        </p:txBody>
      </p:sp>
    </p:spTree>
  </p:cSld>
  <p:clrMapOvr>
    <a:masterClrMapping xmlns:a="http://schemas.openxmlformats.org/drawingml/2006/main"/>
  </p:clrMapOvr>
</p:sld>
</file>