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883bd580945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b2869681474ffe"/>
  </p:sldMasterIdLst>
  <p:sldIdLst>
    <p:sldId xmlns:r="http://schemas.openxmlformats.org/officeDocument/2006/relationships" id="256" r:id="R717d887134324b9b"/>
    <p:sldId xmlns:r="http://schemas.openxmlformats.org/officeDocument/2006/relationships" id="257" r:id="Rbe385249d1754abb"/>
    <p:sldId xmlns:r="http://schemas.openxmlformats.org/officeDocument/2006/relationships" id="258" r:id="Rc4b9256b2cac4e57"/>
    <p:sldId xmlns:r="http://schemas.openxmlformats.org/officeDocument/2006/relationships" id="259" r:id="Rffa1ce8e0d2a465c"/>
    <p:sldId xmlns:r="http://schemas.openxmlformats.org/officeDocument/2006/relationships" id="260" r:id="Re392d44e496f42b3"/>
    <p:sldId xmlns:r="http://schemas.openxmlformats.org/officeDocument/2006/relationships" id="261" r:id="R49cd7de0c50b4ed3"/>
    <p:sldId xmlns:r="http://schemas.openxmlformats.org/officeDocument/2006/relationships" id="262" r:id="R042ca512fcf4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2869681474ffe" /><Relationship Type="http://schemas.openxmlformats.org/officeDocument/2006/relationships/slide" Target="/ppt/slides/slide1.xml" Id="R717d887134324b9b" /><Relationship Type="http://schemas.openxmlformats.org/officeDocument/2006/relationships/slide" Target="/ppt/slides/slide2.xml" Id="Rbe385249d1754abb" /><Relationship Type="http://schemas.openxmlformats.org/officeDocument/2006/relationships/slide" Target="/ppt/slides/slide3.xml" Id="Rc4b9256b2cac4e57" /><Relationship Type="http://schemas.openxmlformats.org/officeDocument/2006/relationships/slide" Target="/ppt/slides/slide4.xml" Id="Rffa1ce8e0d2a465c" /><Relationship Type="http://schemas.openxmlformats.org/officeDocument/2006/relationships/slide" Target="/ppt/slides/slide5.xml" Id="Re392d44e496f42b3" /><Relationship Type="http://schemas.openxmlformats.org/officeDocument/2006/relationships/slide" Target="/ppt/slides/slide6.xml" Id="R49cd7de0c50b4ed3" /><Relationship Type="http://schemas.openxmlformats.org/officeDocument/2006/relationships/slide" Target="/ppt/slides/slide7.xml" Id="R042ca512fcf4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1bd268390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88fa6beb1491b" /><Relationship Type="http://schemas.openxmlformats.org/officeDocument/2006/relationships/theme" Target="/ppt/slideMasters/theme/theme1.xml" Id="R5e11e8adcf7d43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088fa6beb1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dc97a0f3044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61e0e5f7b44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42753895343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7564ac4de43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cdf2169074c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9811d4fde47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3372d98fe47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HANSEN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HANSEN REGNSKAP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1 855 676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1 130 116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1 296 029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2 481 967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HARALD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Venneslavegen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4708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hhhregn@online.no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997 871 014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HANSEN REGNSKAP AS</a:t>
            </a:r>
          </a:p>
        </p:txBody>
      </p:sp>
    </p:spTree>
  </p:cSld>
  <p:clrMapOvr>
    <a:masterClrMapping xmlns:a="http://schemas.openxmlformats.org/drawingml/2006/main"/>
  </p:clrMapOvr>
</p:sld>
</file>