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a797180be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f46c15ebd4747"/>
  </p:sldMasterIdLst>
  <p:sldIdLst>
    <p:sldId xmlns:r="http://schemas.openxmlformats.org/officeDocument/2006/relationships" id="256" r:id="Rbd2a9d2ccc7c46a1"/>
    <p:sldId xmlns:r="http://schemas.openxmlformats.org/officeDocument/2006/relationships" id="257" r:id="R7ab1012a66c54151"/>
    <p:sldId xmlns:r="http://schemas.openxmlformats.org/officeDocument/2006/relationships" id="258" r:id="R8e1be0aba19f45d3"/>
    <p:sldId xmlns:r="http://schemas.openxmlformats.org/officeDocument/2006/relationships" id="259" r:id="R3afef5d19e784bc8"/>
    <p:sldId xmlns:r="http://schemas.openxmlformats.org/officeDocument/2006/relationships" id="260" r:id="Rb6a94fe995ff446c"/>
    <p:sldId xmlns:r="http://schemas.openxmlformats.org/officeDocument/2006/relationships" id="261" r:id="Rec5b743fb0414930"/>
    <p:sldId xmlns:r="http://schemas.openxmlformats.org/officeDocument/2006/relationships" id="262" r:id="Rbc9153e29f40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f46c15ebd4747" /><Relationship Type="http://schemas.openxmlformats.org/officeDocument/2006/relationships/slide" Target="/ppt/slides/slide1.xml" Id="Rbd2a9d2ccc7c46a1" /><Relationship Type="http://schemas.openxmlformats.org/officeDocument/2006/relationships/slide" Target="/ppt/slides/slide2.xml" Id="R7ab1012a66c54151" /><Relationship Type="http://schemas.openxmlformats.org/officeDocument/2006/relationships/slide" Target="/ppt/slides/slide3.xml" Id="R8e1be0aba19f45d3" /><Relationship Type="http://schemas.openxmlformats.org/officeDocument/2006/relationships/slide" Target="/ppt/slides/slide4.xml" Id="R3afef5d19e784bc8" /><Relationship Type="http://schemas.openxmlformats.org/officeDocument/2006/relationships/slide" Target="/ppt/slides/slide5.xml" Id="Rb6a94fe995ff446c" /><Relationship Type="http://schemas.openxmlformats.org/officeDocument/2006/relationships/slide" Target="/ppt/slides/slide6.xml" Id="Rec5b743fb0414930" /><Relationship Type="http://schemas.openxmlformats.org/officeDocument/2006/relationships/slide" Target="/ppt/slides/slide7.xml" Id="Rbc9153e29f40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d3e8f992d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92efff3f4f1d" /><Relationship Type="http://schemas.openxmlformats.org/officeDocument/2006/relationships/theme" Target="/ppt/slideMasters/theme/theme1.xml" Id="R9990ed5320794e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2b92efff3f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4d1925ee042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620652b65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ff264c493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3777a0d134b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5515aa2be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1eb1233ff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db98c9c00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ETVR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ETVR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409 130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VIANA-RØNNINGEN ELAINE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VIANA-RØNNINGEN TORE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gate 30A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997 870 646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ETVR INVEST AS</a:t>
            </a:r>
          </a:p>
        </p:txBody>
      </p:sp>
    </p:spTree>
  </p:cSld>
  <p:clrMapOvr>
    <a:masterClrMapping xmlns:a="http://schemas.openxmlformats.org/drawingml/2006/main"/>
  </p:clrMapOvr>
</p:sld>
</file>