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76a3011e24d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fd0b2c93d4954"/>
  </p:sldMasterIdLst>
  <p:sldIdLst>
    <p:sldId xmlns:r="http://schemas.openxmlformats.org/officeDocument/2006/relationships" id="256" r:id="R01401d85e11943a1"/>
    <p:sldId xmlns:r="http://schemas.openxmlformats.org/officeDocument/2006/relationships" id="257" r:id="R837a01cb39a94614"/>
    <p:sldId xmlns:r="http://schemas.openxmlformats.org/officeDocument/2006/relationships" id="258" r:id="Re95e6b147dae4f18"/>
    <p:sldId xmlns:r="http://schemas.openxmlformats.org/officeDocument/2006/relationships" id="259" r:id="R6f4d6bc8d9934dd4"/>
    <p:sldId xmlns:r="http://schemas.openxmlformats.org/officeDocument/2006/relationships" id="260" r:id="Reab40f0bfe1d4d42"/>
    <p:sldId xmlns:r="http://schemas.openxmlformats.org/officeDocument/2006/relationships" id="261" r:id="R847a6ba6961f421a"/>
    <p:sldId xmlns:r="http://schemas.openxmlformats.org/officeDocument/2006/relationships" id="262" r:id="R3b859de032a5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fd0b2c93d4954" /><Relationship Type="http://schemas.openxmlformats.org/officeDocument/2006/relationships/slide" Target="/ppt/slides/slide1.xml" Id="R01401d85e11943a1" /><Relationship Type="http://schemas.openxmlformats.org/officeDocument/2006/relationships/slide" Target="/ppt/slides/slide2.xml" Id="R837a01cb39a94614" /><Relationship Type="http://schemas.openxmlformats.org/officeDocument/2006/relationships/slide" Target="/ppt/slides/slide3.xml" Id="Re95e6b147dae4f18" /><Relationship Type="http://schemas.openxmlformats.org/officeDocument/2006/relationships/slide" Target="/ppt/slides/slide4.xml" Id="R6f4d6bc8d9934dd4" /><Relationship Type="http://schemas.openxmlformats.org/officeDocument/2006/relationships/slide" Target="/ppt/slides/slide5.xml" Id="Reab40f0bfe1d4d42" /><Relationship Type="http://schemas.openxmlformats.org/officeDocument/2006/relationships/slide" Target="/ppt/slides/slide6.xml" Id="R847a6ba6961f421a" /><Relationship Type="http://schemas.openxmlformats.org/officeDocument/2006/relationships/slide" Target="/ppt/slides/slide7.xml" Id="R3b859de032a5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5582d9de949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a99d868cf4be5" /><Relationship Type="http://schemas.openxmlformats.org/officeDocument/2006/relationships/theme" Target="/ppt/slideMasters/theme/theme1.xml" Id="Rb00d3e346c654b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a99d868cf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27cc5213f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0de69405f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0367b52ba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7060d3a29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e0bab83a048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6fb02d2c2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789b50ff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VKST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41 205 610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6 385 666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5 014 641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5 144 639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19 608 462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VKST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Regnbueplassen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997 862 945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VKST AS</a:t>
            </a:r>
          </a:p>
        </p:txBody>
      </p:sp>
    </p:spTree>
  </p:cSld>
  <p:clrMapOvr>
    <a:masterClrMapping xmlns:a="http://schemas.openxmlformats.org/drawingml/2006/main"/>
  </p:clrMapOvr>
</p:sld>
</file>