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f924292f2e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4a6f93ca54d64"/>
  </p:sldMasterIdLst>
  <p:sldIdLst>
    <p:sldId xmlns:r="http://schemas.openxmlformats.org/officeDocument/2006/relationships" id="256" r:id="R382f5e837bdd4e42"/>
    <p:sldId xmlns:r="http://schemas.openxmlformats.org/officeDocument/2006/relationships" id="257" r:id="R12a7b52950274aa7"/>
    <p:sldId xmlns:r="http://schemas.openxmlformats.org/officeDocument/2006/relationships" id="258" r:id="R6112553d9b714130"/>
    <p:sldId xmlns:r="http://schemas.openxmlformats.org/officeDocument/2006/relationships" id="259" r:id="Rde916a4cb89b4af1"/>
    <p:sldId xmlns:r="http://schemas.openxmlformats.org/officeDocument/2006/relationships" id="260" r:id="Re9e1865d382b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4a6f93ca54d64" /><Relationship Type="http://schemas.openxmlformats.org/officeDocument/2006/relationships/slide" Target="/ppt/slides/slide1.xml" Id="R382f5e837bdd4e42" /><Relationship Type="http://schemas.openxmlformats.org/officeDocument/2006/relationships/slide" Target="/ppt/slides/slide2.xml" Id="R12a7b52950274aa7" /><Relationship Type="http://schemas.openxmlformats.org/officeDocument/2006/relationships/slide" Target="/ppt/slides/slide3.xml" Id="R6112553d9b714130" /><Relationship Type="http://schemas.openxmlformats.org/officeDocument/2006/relationships/slide" Target="/ppt/slides/slide4.xml" Id="Rde916a4cb89b4af1" /><Relationship Type="http://schemas.openxmlformats.org/officeDocument/2006/relationships/slide" Target="/ppt/slides/slide5.xml" Id="Re9e1865d382b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7ea225e34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7f85b2b354923" /><Relationship Type="http://schemas.openxmlformats.org/officeDocument/2006/relationships/theme" Target="/ppt/slideMasters/theme/theme1.xml" Id="Red1815ce0f33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27f85b2b35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1d162a777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44342727741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2a0abb631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47d42e06d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66d5dd15a42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CONCEPT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CONCEPT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997 861 744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