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9bb67dd48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e3259194145cd"/>
  </p:sldMasterIdLst>
  <p:sldIdLst>
    <p:sldId xmlns:r="http://schemas.openxmlformats.org/officeDocument/2006/relationships" id="256" r:id="R7ba1346a9e154ae3"/>
    <p:sldId xmlns:r="http://schemas.openxmlformats.org/officeDocument/2006/relationships" id="257" r:id="Rbec40f32cf804313"/>
    <p:sldId xmlns:r="http://schemas.openxmlformats.org/officeDocument/2006/relationships" id="258" r:id="Rcd136bd210f34198"/>
    <p:sldId xmlns:r="http://schemas.openxmlformats.org/officeDocument/2006/relationships" id="259" r:id="R3ca837f819244505"/>
    <p:sldId xmlns:r="http://schemas.openxmlformats.org/officeDocument/2006/relationships" id="260" r:id="Rb2314dc546c14838"/>
    <p:sldId xmlns:r="http://schemas.openxmlformats.org/officeDocument/2006/relationships" id="261" r:id="R0c0e936a02f64682"/>
    <p:sldId xmlns:r="http://schemas.openxmlformats.org/officeDocument/2006/relationships" id="262" r:id="Ra1c0a13e72bb42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e3259194145cd" /><Relationship Type="http://schemas.openxmlformats.org/officeDocument/2006/relationships/slide" Target="/ppt/slides/slide1.xml" Id="R7ba1346a9e154ae3" /><Relationship Type="http://schemas.openxmlformats.org/officeDocument/2006/relationships/slide" Target="/ppt/slides/slide2.xml" Id="Rbec40f32cf804313" /><Relationship Type="http://schemas.openxmlformats.org/officeDocument/2006/relationships/slide" Target="/ppt/slides/slide3.xml" Id="Rcd136bd210f34198" /><Relationship Type="http://schemas.openxmlformats.org/officeDocument/2006/relationships/slide" Target="/ppt/slides/slide4.xml" Id="R3ca837f819244505" /><Relationship Type="http://schemas.openxmlformats.org/officeDocument/2006/relationships/slide" Target="/ppt/slides/slide5.xml" Id="Rb2314dc546c14838" /><Relationship Type="http://schemas.openxmlformats.org/officeDocument/2006/relationships/slide" Target="/ppt/slides/slide6.xml" Id="R0c0e936a02f64682" /><Relationship Type="http://schemas.openxmlformats.org/officeDocument/2006/relationships/slide" Target="/ppt/slides/slide7.xml" Id="Ra1c0a13e72bb42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f60ba4827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625b8b4fd4be7" /><Relationship Type="http://schemas.openxmlformats.org/officeDocument/2006/relationships/theme" Target="/ppt/slideMasters/theme/theme1.xml" Id="Rec26698b7f8d45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625b8b4fd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3099dcd08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5e670e8e0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1e6315f1a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7eaa69017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45120016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4dfd663e943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04dc77425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MLB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1 222 553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 KJETIL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kjetil.andre.flor@gmail.com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997 858 905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MLB AS</a:t>
            </a:r>
          </a:p>
        </p:txBody>
      </p:sp>
    </p:spTree>
  </p:cSld>
  <p:clrMapOvr>
    <a:masterClrMapping xmlns:a="http://schemas.openxmlformats.org/drawingml/2006/main"/>
  </p:clrMapOvr>
</p:sld>
</file>