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f0a98118d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244db407b445e"/>
  </p:sldMasterIdLst>
  <p:sldIdLst>
    <p:sldId xmlns:r="http://schemas.openxmlformats.org/officeDocument/2006/relationships" id="256" r:id="Rad83c72396ca41f6"/>
    <p:sldId xmlns:r="http://schemas.openxmlformats.org/officeDocument/2006/relationships" id="257" r:id="R55a95b9a5ecb40ef"/>
    <p:sldId xmlns:r="http://schemas.openxmlformats.org/officeDocument/2006/relationships" id="258" r:id="R020ab9177456436e"/>
    <p:sldId xmlns:r="http://schemas.openxmlformats.org/officeDocument/2006/relationships" id="259" r:id="Rcbb4f5d607d04f01"/>
    <p:sldId xmlns:r="http://schemas.openxmlformats.org/officeDocument/2006/relationships" id="260" r:id="R1cb5dafb115a4086"/>
    <p:sldId xmlns:r="http://schemas.openxmlformats.org/officeDocument/2006/relationships" id="261" r:id="R38149a754bec480b"/>
    <p:sldId xmlns:r="http://schemas.openxmlformats.org/officeDocument/2006/relationships" id="262" r:id="R7ce4c7737275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244db407b445e" /><Relationship Type="http://schemas.openxmlformats.org/officeDocument/2006/relationships/slide" Target="/ppt/slides/slide1.xml" Id="Rad83c72396ca41f6" /><Relationship Type="http://schemas.openxmlformats.org/officeDocument/2006/relationships/slide" Target="/ppt/slides/slide2.xml" Id="R55a95b9a5ecb40ef" /><Relationship Type="http://schemas.openxmlformats.org/officeDocument/2006/relationships/slide" Target="/ppt/slides/slide3.xml" Id="R020ab9177456436e" /><Relationship Type="http://schemas.openxmlformats.org/officeDocument/2006/relationships/slide" Target="/ppt/slides/slide4.xml" Id="Rcbb4f5d607d04f01" /><Relationship Type="http://schemas.openxmlformats.org/officeDocument/2006/relationships/slide" Target="/ppt/slides/slide5.xml" Id="R1cb5dafb115a4086" /><Relationship Type="http://schemas.openxmlformats.org/officeDocument/2006/relationships/slide" Target="/ppt/slides/slide6.xml" Id="R38149a754bec480b" /><Relationship Type="http://schemas.openxmlformats.org/officeDocument/2006/relationships/slide" Target="/ppt/slides/slide7.xml" Id="R7ce4c7737275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182392c3e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4b7f52ed4e5b" /><Relationship Type="http://schemas.openxmlformats.org/officeDocument/2006/relationships/theme" Target="/ppt/slideMasters/theme/theme1.xml" Id="Re9e8f386d2da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e54b7f52ed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2789ed6a1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ac4395fe04f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aa661c5e2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2e804f019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2c2ea81cb45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fc9607ad244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c6437987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TAK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TAK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1 519 357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STORRØ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997 851 749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TAK HOLDING AS</a:t>
            </a:r>
          </a:p>
        </p:txBody>
      </p:sp>
    </p:spTree>
  </p:cSld>
  <p:clrMapOvr>
    <a:masterClrMapping xmlns:a="http://schemas.openxmlformats.org/drawingml/2006/main"/>
  </p:clrMapOvr>
</p:sld>
</file>