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d2e9ea63327485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15c7ac227574394"/>
  </p:sldMasterIdLst>
  <p:sldIdLst>
    <p:sldId xmlns:r="http://schemas.openxmlformats.org/officeDocument/2006/relationships" id="256" r:id="R8f712bf382d34360"/>
    <p:sldId xmlns:r="http://schemas.openxmlformats.org/officeDocument/2006/relationships" id="257" r:id="R51c31545625e46ad"/>
    <p:sldId xmlns:r="http://schemas.openxmlformats.org/officeDocument/2006/relationships" id="258" r:id="R8aa4d6667c944cef"/>
    <p:sldId xmlns:r="http://schemas.openxmlformats.org/officeDocument/2006/relationships" id="259" r:id="R19ccf6ef6c0d415f"/>
    <p:sldId xmlns:r="http://schemas.openxmlformats.org/officeDocument/2006/relationships" id="260" r:id="R8ff82b8e4c2f4b77"/>
    <p:sldId xmlns:r="http://schemas.openxmlformats.org/officeDocument/2006/relationships" id="261" r:id="Rdd790f0c14074ead"/>
    <p:sldId xmlns:r="http://schemas.openxmlformats.org/officeDocument/2006/relationships" id="262" r:id="Racdf1b6aa72e48d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5c7ac227574394" /><Relationship Type="http://schemas.openxmlformats.org/officeDocument/2006/relationships/slide" Target="/ppt/slides/slide1.xml" Id="R8f712bf382d34360" /><Relationship Type="http://schemas.openxmlformats.org/officeDocument/2006/relationships/slide" Target="/ppt/slides/slide2.xml" Id="R51c31545625e46ad" /><Relationship Type="http://schemas.openxmlformats.org/officeDocument/2006/relationships/slide" Target="/ppt/slides/slide3.xml" Id="R8aa4d6667c944cef" /><Relationship Type="http://schemas.openxmlformats.org/officeDocument/2006/relationships/slide" Target="/ppt/slides/slide4.xml" Id="R19ccf6ef6c0d415f" /><Relationship Type="http://schemas.openxmlformats.org/officeDocument/2006/relationships/slide" Target="/ppt/slides/slide5.xml" Id="R8ff82b8e4c2f4b77" /><Relationship Type="http://schemas.openxmlformats.org/officeDocument/2006/relationships/slide" Target="/ppt/slides/slide6.xml" Id="Rdd790f0c14074ead" /><Relationship Type="http://schemas.openxmlformats.org/officeDocument/2006/relationships/slide" Target="/ppt/slides/slide7.xml" Id="Racdf1b6aa72e48d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c346fef3a2442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1923129f724f36" /><Relationship Type="http://schemas.openxmlformats.org/officeDocument/2006/relationships/theme" Target="/ppt/slideMasters/theme/theme1.xml" Id="Rb6873f4c21c047b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81923129f724f3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2d013102224de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91fc60f64b418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697d9c3a3e440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7d4f11fa73401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c6d38fd53c44e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1c880c72b34a2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20d806534a4ca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L.G.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L.G.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L.G. HOLDING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L.G.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L.G.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L.G.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−9 698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−2 059 698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1 391 535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2 069 003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L.G.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GAUSTAD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L.G.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Stokkanhaugen 114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7048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997 836 723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L.G. HOLDING AS</a:t>
            </a:r>
          </a:p>
        </p:txBody>
      </p:sp>
    </p:spTree>
  </p:cSld>
  <p:clrMapOvr>
    <a:masterClrMapping xmlns:a="http://schemas.openxmlformats.org/drawingml/2006/main"/>
  </p:clrMapOvr>
</p:sld>
</file>