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f16146673545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c4cb5d70514673"/>
  </p:sldMasterIdLst>
  <p:sldIdLst>
    <p:sldId xmlns:r="http://schemas.openxmlformats.org/officeDocument/2006/relationships" id="256" r:id="Rf42cbed1b96645ab"/>
    <p:sldId xmlns:r="http://schemas.openxmlformats.org/officeDocument/2006/relationships" id="257" r:id="R0bae898cb61146a7"/>
    <p:sldId xmlns:r="http://schemas.openxmlformats.org/officeDocument/2006/relationships" id="258" r:id="R95166b705d7b4002"/>
    <p:sldId xmlns:r="http://schemas.openxmlformats.org/officeDocument/2006/relationships" id="259" r:id="R8675f4b07e4f4b31"/>
    <p:sldId xmlns:r="http://schemas.openxmlformats.org/officeDocument/2006/relationships" id="260" r:id="R5ed782dd53044689"/>
    <p:sldId xmlns:r="http://schemas.openxmlformats.org/officeDocument/2006/relationships" id="261" r:id="R04086104f5c74629"/>
    <p:sldId xmlns:r="http://schemas.openxmlformats.org/officeDocument/2006/relationships" id="262" r:id="Rbecf6e77b9ef47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4cb5d70514673" /><Relationship Type="http://schemas.openxmlformats.org/officeDocument/2006/relationships/slide" Target="/ppt/slides/slide1.xml" Id="Rf42cbed1b96645ab" /><Relationship Type="http://schemas.openxmlformats.org/officeDocument/2006/relationships/slide" Target="/ppt/slides/slide2.xml" Id="R0bae898cb61146a7" /><Relationship Type="http://schemas.openxmlformats.org/officeDocument/2006/relationships/slide" Target="/ppt/slides/slide3.xml" Id="R95166b705d7b4002" /><Relationship Type="http://schemas.openxmlformats.org/officeDocument/2006/relationships/slide" Target="/ppt/slides/slide4.xml" Id="R8675f4b07e4f4b31" /><Relationship Type="http://schemas.openxmlformats.org/officeDocument/2006/relationships/slide" Target="/ppt/slides/slide5.xml" Id="R5ed782dd53044689" /><Relationship Type="http://schemas.openxmlformats.org/officeDocument/2006/relationships/slide" Target="/ppt/slides/slide6.xml" Id="R04086104f5c74629" /><Relationship Type="http://schemas.openxmlformats.org/officeDocument/2006/relationships/slide" Target="/ppt/slides/slide7.xml" Id="Rbecf6e77b9ef47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e5917b4f4b4f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504f57b1c402b" /><Relationship Type="http://schemas.openxmlformats.org/officeDocument/2006/relationships/theme" Target="/ppt/slideMasters/theme/theme1.xml" Id="Rd7802158416e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8504f57b1c40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09a6241c345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15383a25445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1d7fbda3847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9584d5b0a44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f5694d7ae49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05e08893b4a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99a70db2a4a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FLIS I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FLIS I SØR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1 017 672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THOMAS  –  96,7 %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KJETIL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Skibberheia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997 836 618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