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5becc2d6ef40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5e26af0c754eb3"/>
  </p:sldMasterIdLst>
  <p:sldIdLst>
    <p:sldId xmlns:r="http://schemas.openxmlformats.org/officeDocument/2006/relationships" id="256" r:id="Ra10f072f5b6d482c"/>
    <p:sldId xmlns:r="http://schemas.openxmlformats.org/officeDocument/2006/relationships" id="257" r:id="Rd5d91930312c4872"/>
    <p:sldId xmlns:r="http://schemas.openxmlformats.org/officeDocument/2006/relationships" id="258" r:id="Rb24a0b49575640d6"/>
    <p:sldId xmlns:r="http://schemas.openxmlformats.org/officeDocument/2006/relationships" id="259" r:id="Rab58634776944c21"/>
    <p:sldId xmlns:r="http://schemas.openxmlformats.org/officeDocument/2006/relationships" id="260" r:id="R371629ab500c4f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5e26af0c754eb3" /><Relationship Type="http://schemas.openxmlformats.org/officeDocument/2006/relationships/slide" Target="/ppt/slides/slide1.xml" Id="Ra10f072f5b6d482c" /><Relationship Type="http://schemas.openxmlformats.org/officeDocument/2006/relationships/slide" Target="/ppt/slides/slide2.xml" Id="Rd5d91930312c4872" /><Relationship Type="http://schemas.openxmlformats.org/officeDocument/2006/relationships/slide" Target="/ppt/slides/slide3.xml" Id="Rb24a0b49575640d6" /><Relationship Type="http://schemas.openxmlformats.org/officeDocument/2006/relationships/slide" Target="/ppt/slides/slide4.xml" Id="Rab58634776944c21" /><Relationship Type="http://schemas.openxmlformats.org/officeDocument/2006/relationships/slide" Target="/ppt/slides/slide5.xml" Id="R371629ab500c4f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a978435d7a42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dc440806641a3" /><Relationship Type="http://schemas.openxmlformats.org/officeDocument/2006/relationships/theme" Target="/ppt/slideMasters/theme/theme1.xml" Id="Ra48b96d1a3fb49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9dc440806641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684642543546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bedd51ab8c49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b1034742345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14aa769994a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767a311d74b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ETERNI STAVANGER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ETERNI STAVANGER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ETERNI STAVANGER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ETERNI STAVANGER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ETERNI STAVANGER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ETERNI STAVANGER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997 808 185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ETERNI STAVANGER AS</a:t>
            </a:r>
          </a:p>
        </p:txBody>
      </p:sp>
    </p:spTree>
  </p:cSld>
  <p:clrMapOvr>
    <a:masterClrMapping xmlns:a="http://schemas.openxmlformats.org/drawingml/2006/main"/>
  </p:clrMapOvr>
</p:sld>
</file>