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06fec7941148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4f9fd9ee674a2e"/>
  </p:sldMasterIdLst>
  <p:sldIdLst>
    <p:sldId xmlns:r="http://schemas.openxmlformats.org/officeDocument/2006/relationships" id="256" r:id="R06c5bd80c76a4b56"/>
    <p:sldId xmlns:r="http://schemas.openxmlformats.org/officeDocument/2006/relationships" id="257" r:id="Rf464251fc97644d5"/>
    <p:sldId xmlns:r="http://schemas.openxmlformats.org/officeDocument/2006/relationships" id="258" r:id="R758f8a90ceb04e92"/>
    <p:sldId xmlns:r="http://schemas.openxmlformats.org/officeDocument/2006/relationships" id="259" r:id="R0c3bc9eebccc4439"/>
    <p:sldId xmlns:r="http://schemas.openxmlformats.org/officeDocument/2006/relationships" id="260" r:id="R7c7494ba384f4c09"/>
    <p:sldId xmlns:r="http://schemas.openxmlformats.org/officeDocument/2006/relationships" id="261" r:id="R23d178521e134e66"/>
    <p:sldId xmlns:r="http://schemas.openxmlformats.org/officeDocument/2006/relationships" id="262" r:id="R093f43e083244b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4f9fd9ee674a2e" /><Relationship Type="http://schemas.openxmlformats.org/officeDocument/2006/relationships/slide" Target="/ppt/slides/slide1.xml" Id="R06c5bd80c76a4b56" /><Relationship Type="http://schemas.openxmlformats.org/officeDocument/2006/relationships/slide" Target="/ppt/slides/slide2.xml" Id="Rf464251fc97644d5" /><Relationship Type="http://schemas.openxmlformats.org/officeDocument/2006/relationships/slide" Target="/ppt/slides/slide3.xml" Id="R758f8a90ceb04e92" /><Relationship Type="http://schemas.openxmlformats.org/officeDocument/2006/relationships/slide" Target="/ppt/slides/slide4.xml" Id="R0c3bc9eebccc4439" /><Relationship Type="http://schemas.openxmlformats.org/officeDocument/2006/relationships/slide" Target="/ppt/slides/slide5.xml" Id="R7c7494ba384f4c09" /><Relationship Type="http://schemas.openxmlformats.org/officeDocument/2006/relationships/slide" Target="/ppt/slides/slide6.xml" Id="R23d178521e134e66" /><Relationship Type="http://schemas.openxmlformats.org/officeDocument/2006/relationships/slide" Target="/ppt/slides/slide7.xml" Id="R093f43e083244b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13a50e204647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6de5f1849d4b62" /><Relationship Type="http://schemas.openxmlformats.org/officeDocument/2006/relationships/theme" Target="/ppt/slideMasters/theme/theme1.xml" Id="Re3fd5fc18b7f47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6de5f1849d4b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d57d7e3814d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88620b29f43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5a37ce36324e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caae09046046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e8e200154f44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b3255ec76145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aa3131bbf74c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TULIP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TULIP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TULIP REGNSKAP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TULIP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TULIP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TULIP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2 112 498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66 444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67 061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396 063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456 803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TULIP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MOLENHUIS PIETER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TULIP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3126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997 808 096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TULIP REGNSKAP AS</a:t>
            </a:r>
          </a:p>
        </p:txBody>
      </p:sp>
    </p:spTree>
  </p:cSld>
  <p:clrMapOvr>
    <a:masterClrMapping xmlns:a="http://schemas.openxmlformats.org/drawingml/2006/main"/>
  </p:clrMapOvr>
</p:sld>
</file>