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6c1454c97346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a26a4e94ab4b5c"/>
  </p:sldMasterIdLst>
  <p:sldIdLst>
    <p:sldId xmlns:r="http://schemas.openxmlformats.org/officeDocument/2006/relationships" id="256" r:id="Rd629c454a9f54f73"/>
    <p:sldId xmlns:r="http://schemas.openxmlformats.org/officeDocument/2006/relationships" id="257" r:id="R60e29fc6bd184c30"/>
    <p:sldId xmlns:r="http://schemas.openxmlformats.org/officeDocument/2006/relationships" id="258" r:id="Rc046d9eebfd1428e"/>
    <p:sldId xmlns:r="http://schemas.openxmlformats.org/officeDocument/2006/relationships" id="259" r:id="Raefba2e3aab645a7"/>
    <p:sldId xmlns:r="http://schemas.openxmlformats.org/officeDocument/2006/relationships" id="260" r:id="R76922cd684c24a91"/>
    <p:sldId xmlns:r="http://schemas.openxmlformats.org/officeDocument/2006/relationships" id="261" r:id="R9e90d4cee9804c7f"/>
    <p:sldId xmlns:r="http://schemas.openxmlformats.org/officeDocument/2006/relationships" id="262" r:id="Rd2e599f1af264e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26a4e94ab4b5c" /><Relationship Type="http://schemas.openxmlformats.org/officeDocument/2006/relationships/slide" Target="/ppt/slides/slide1.xml" Id="Rd629c454a9f54f73" /><Relationship Type="http://schemas.openxmlformats.org/officeDocument/2006/relationships/slide" Target="/ppt/slides/slide2.xml" Id="R60e29fc6bd184c30" /><Relationship Type="http://schemas.openxmlformats.org/officeDocument/2006/relationships/slide" Target="/ppt/slides/slide3.xml" Id="Rc046d9eebfd1428e" /><Relationship Type="http://schemas.openxmlformats.org/officeDocument/2006/relationships/slide" Target="/ppt/slides/slide4.xml" Id="Raefba2e3aab645a7" /><Relationship Type="http://schemas.openxmlformats.org/officeDocument/2006/relationships/slide" Target="/ppt/slides/slide5.xml" Id="R76922cd684c24a91" /><Relationship Type="http://schemas.openxmlformats.org/officeDocument/2006/relationships/slide" Target="/ppt/slides/slide6.xml" Id="R9e90d4cee9804c7f" /><Relationship Type="http://schemas.openxmlformats.org/officeDocument/2006/relationships/slide" Target="/ppt/slides/slide7.xml" Id="Rd2e599f1af264e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d0a4fd6cf43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a0ed8f2ee4902" /><Relationship Type="http://schemas.openxmlformats.org/officeDocument/2006/relationships/theme" Target="/ppt/slideMasters/theme/theme1.xml" Id="Rce5e1759e8004f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a0ed8f2ee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e9953f820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b1c8a320f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6c4c1fa914b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b2dbc613e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180ea3e37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b9d012a2b40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ec9244c84c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SP. HOLDING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5 190 930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Persson, Kongsgardsvegen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stian@hpbygg.no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997 807 952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SP. HOLDING AS</a:t>
            </a:r>
          </a:p>
        </p:txBody>
      </p:sp>
    </p:spTree>
  </p:cSld>
  <p:clrMapOvr>
    <a:masterClrMapping xmlns:a="http://schemas.openxmlformats.org/drawingml/2006/main"/>
  </p:clrMapOvr>
</p:sld>
</file>