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581e9320b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37810f7bb4933"/>
  </p:sldMasterIdLst>
  <p:sldIdLst>
    <p:sldId xmlns:r="http://schemas.openxmlformats.org/officeDocument/2006/relationships" id="256" r:id="R5ac79ed2ccc9495b"/>
    <p:sldId xmlns:r="http://schemas.openxmlformats.org/officeDocument/2006/relationships" id="257" r:id="Raf6f962dec4043b5"/>
    <p:sldId xmlns:r="http://schemas.openxmlformats.org/officeDocument/2006/relationships" id="258" r:id="R5d30344968e841cd"/>
    <p:sldId xmlns:r="http://schemas.openxmlformats.org/officeDocument/2006/relationships" id="259" r:id="R88e71d3c18064be3"/>
    <p:sldId xmlns:r="http://schemas.openxmlformats.org/officeDocument/2006/relationships" id="260" r:id="R2ca6e769a2c9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37810f7bb4933" /><Relationship Type="http://schemas.openxmlformats.org/officeDocument/2006/relationships/slide" Target="/ppt/slides/slide1.xml" Id="R5ac79ed2ccc9495b" /><Relationship Type="http://schemas.openxmlformats.org/officeDocument/2006/relationships/slide" Target="/ppt/slides/slide2.xml" Id="Raf6f962dec4043b5" /><Relationship Type="http://schemas.openxmlformats.org/officeDocument/2006/relationships/slide" Target="/ppt/slides/slide3.xml" Id="R5d30344968e841cd" /><Relationship Type="http://schemas.openxmlformats.org/officeDocument/2006/relationships/slide" Target="/ppt/slides/slide4.xml" Id="R88e71d3c18064be3" /><Relationship Type="http://schemas.openxmlformats.org/officeDocument/2006/relationships/slide" Target="/ppt/slides/slide5.xml" Id="R2ca6e769a2c9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68a8f5a7c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c93e72ddf4ee7" /><Relationship Type="http://schemas.openxmlformats.org/officeDocument/2006/relationships/theme" Target="/ppt/slideMasters/theme/theme1.xml" Id="R0b65d90ffee6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dc93e72ddf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afd5afa7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47bece9fe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45943fa3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9c6289b6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ef0e515d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ØYGARDEN SKJELSVIK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SKJELSVIK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SKJELSVIK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SKJELSVIK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SKJELSVIK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SKJELSVIK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997 806 689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SKJELSVIK AS</a:t>
            </a:r>
          </a:p>
        </p:txBody>
      </p:sp>
    </p:spTree>
  </p:cSld>
  <p:clrMapOvr>
    <a:masterClrMapping xmlns:a="http://schemas.openxmlformats.org/drawingml/2006/main"/>
  </p:clrMapOvr>
</p:sld>
</file>