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be342167d647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f25ac301884878"/>
  </p:sldMasterIdLst>
  <p:sldIdLst>
    <p:sldId xmlns:r="http://schemas.openxmlformats.org/officeDocument/2006/relationships" id="256" r:id="R90a37d4329b94774"/>
    <p:sldId xmlns:r="http://schemas.openxmlformats.org/officeDocument/2006/relationships" id="257" r:id="R7376c3c364ec4fc5"/>
    <p:sldId xmlns:r="http://schemas.openxmlformats.org/officeDocument/2006/relationships" id="258" r:id="R69096ea7a7cf4c8d"/>
    <p:sldId xmlns:r="http://schemas.openxmlformats.org/officeDocument/2006/relationships" id="259" r:id="R4f8906679c554c35"/>
    <p:sldId xmlns:r="http://schemas.openxmlformats.org/officeDocument/2006/relationships" id="260" r:id="R0eb8504592f7474e"/>
    <p:sldId xmlns:r="http://schemas.openxmlformats.org/officeDocument/2006/relationships" id="261" r:id="Rb6108fbc7a26489b"/>
    <p:sldId xmlns:r="http://schemas.openxmlformats.org/officeDocument/2006/relationships" id="262" r:id="Rf6b59537852a48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f25ac301884878" /><Relationship Type="http://schemas.openxmlformats.org/officeDocument/2006/relationships/slide" Target="/ppt/slides/slide1.xml" Id="R90a37d4329b94774" /><Relationship Type="http://schemas.openxmlformats.org/officeDocument/2006/relationships/slide" Target="/ppt/slides/slide2.xml" Id="R7376c3c364ec4fc5" /><Relationship Type="http://schemas.openxmlformats.org/officeDocument/2006/relationships/slide" Target="/ppt/slides/slide3.xml" Id="R69096ea7a7cf4c8d" /><Relationship Type="http://schemas.openxmlformats.org/officeDocument/2006/relationships/slide" Target="/ppt/slides/slide4.xml" Id="R4f8906679c554c35" /><Relationship Type="http://schemas.openxmlformats.org/officeDocument/2006/relationships/slide" Target="/ppt/slides/slide5.xml" Id="R0eb8504592f7474e" /><Relationship Type="http://schemas.openxmlformats.org/officeDocument/2006/relationships/slide" Target="/ppt/slides/slide6.xml" Id="Rb6108fbc7a26489b" /><Relationship Type="http://schemas.openxmlformats.org/officeDocument/2006/relationships/slide" Target="/ppt/slides/slide7.xml" Id="Rf6b59537852a48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e231a86b94a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2a68ad6fd344bb" /><Relationship Type="http://schemas.openxmlformats.org/officeDocument/2006/relationships/theme" Target="/ppt/slideMasters/theme/theme1.xml" Id="Rf6dd9111774c42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2a68ad6fd344b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d53795f4f4d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81a7126d14c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1f4cb0bc041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9f88290d04d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adf3eaec74c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ccc8ab44646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d60cf2e574c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BJØRNS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BJØRNS BYGG AS ble etablert [år] og holder til i Revetal.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47 771 874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30 984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34 685 915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50 052 770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BJØRN-HENRIK BENJAMIN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Grevlingstien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3174 Revetal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bentemoen@hotmail.com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997 795 261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BJØRNS BYGG AS</a:t>
            </a:r>
          </a:p>
        </p:txBody>
      </p:sp>
    </p:spTree>
  </p:cSld>
  <p:clrMapOvr>
    <a:masterClrMapping xmlns:a="http://schemas.openxmlformats.org/drawingml/2006/main"/>
  </p:clrMapOvr>
</p:sld>
</file>