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dbf28e41b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38b4c2a494847"/>
  </p:sldMasterIdLst>
  <p:sldIdLst>
    <p:sldId xmlns:r="http://schemas.openxmlformats.org/officeDocument/2006/relationships" id="256" r:id="R7af25d4a87754f02"/>
    <p:sldId xmlns:r="http://schemas.openxmlformats.org/officeDocument/2006/relationships" id="257" r:id="R3106f2e9a2d64931"/>
    <p:sldId xmlns:r="http://schemas.openxmlformats.org/officeDocument/2006/relationships" id="258" r:id="R27fe362ebca941ea"/>
    <p:sldId xmlns:r="http://schemas.openxmlformats.org/officeDocument/2006/relationships" id="259" r:id="R220742188b3c44ec"/>
    <p:sldId xmlns:r="http://schemas.openxmlformats.org/officeDocument/2006/relationships" id="260" r:id="R6fa6b6097231474f"/>
    <p:sldId xmlns:r="http://schemas.openxmlformats.org/officeDocument/2006/relationships" id="261" r:id="R38c3e04bef3d4548"/>
    <p:sldId xmlns:r="http://schemas.openxmlformats.org/officeDocument/2006/relationships" id="262" r:id="Ra342924561ea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38b4c2a494847" /><Relationship Type="http://schemas.openxmlformats.org/officeDocument/2006/relationships/slide" Target="/ppt/slides/slide1.xml" Id="R7af25d4a87754f02" /><Relationship Type="http://schemas.openxmlformats.org/officeDocument/2006/relationships/slide" Target="/ppt/slides/slide2.xml" Id="R3106f2e9a2d64931" /><Relationship Type="http://schemas.openxmlformats.org/officeDocument/2006/relationships/slide" Target="/ppt/slides/slide3.xml" Id="R27fe362ebca941ea" /><Relationship Type="http://schemas.openxmlformats.org/officeDocument/2006/relationships/slide" Target="/ppt/slides/slide4.xml" Id="R220742188b3c44ec" /><Relationship Type="http://schemas.openxmlformats.org/officeDocument/2006/relationships/slide" Target="/ppt/slides/slide5.xml" Id="R6fa6b6097231474f" /><Relationship Type="http://schemas.openxmlformats.org/officeDocument/2006/relationships/slide" Target="/ppt/slides/slide6.xml" Id="R38c3e04bef3d4548" /><Relationship Type="http://schemas.openxmlformats.org/officeDocument/2006/relationships/slide" Target="/ppt/slides/slide7.xml" Id="Ra342924561ea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e47088cff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1f70a9f0640e6" /><Relationship Type="http://schemas.openxmlformats.org/officeDocument/2006/relationships/theme" Target="/ppt/slideMasters/theme/theme1.xml" Id="Rc8a2dac19a8f4e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1f70a9f06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d1e62a7be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72206831749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feda1c71c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c591702d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abdb0d97d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79eca89fa41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e85d505c1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ELDØY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ELDØY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30 026 025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30 110 232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ELDØY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BERGER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Kjøtteinsvegen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997 790 790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ELDØY AS</a:t>
            </a:r>
          </a:p>
        </p:txBody>
      </p:sp>
    </p:spTree>
  </p:cSld>
  <p:clrMapOvr>
    <a:masterClrMapping xmlns:a="http://schemas.openxmlformats.org/drawingml/2006/main"/>
  </p:clrMapOvr>
</p:sld>
</file>