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6c5c2b39e243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6cbe82f264aa0"/>
  </p:sldMasterIdLst>
  <p:sldIdLst>
    <p:sldId xmlns:r="http://schemas.openxmlformats.org/officeDocument/2006/relationships" id="256" r:id="Rb36b437d347a4905"/>
    <p:sldId xmlns:r="http://schemas.openxmlformats.org/officeDocument/2006/relationships" id="257" r:id="R92f9334ea52b43cd"/>
    <p:sldId xmlns:r="http://schemas.openxmlformats.org/officeDocument/2006/relationships" id="258" r:id="Rc318653f085847e9"/>
    <p:sldId xmlns:r="http://schemas.openxmlformats.org/officeDocument/2006/relationships" id="259" r:id="R0058db97a4f742f7"/>
    <p:sldId xmlns:r="http://schemas.openxmlformats.org/officeDocument/2006/relationships" id="260" r:id="R307f9263e8964863"/>
    <p:sldId xmlns:r="http://schemas.openxmlformats.org/officeDocument/2006/relationships" id="261" r:id="R8c495ba442c84f72"/>
    <p:sldId xmlns:r="http://schemas.openxmlformats.org/officeDocument/2006/relationships" id="262" r:id="Re765b8ebdafa4f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6cbe82f264aa0" /><Relationship Type="http://schemas.openxmlformats.org/officeDocument/2006/relationships/slide" Target="/ppt/slides/slide1.xml" Id="Rb36b437d347a4905" /><Relationship Type="http://schemas.openxmlformats.org/officeDocument/2006/relationships/slide" Target="/ppt/slides/slide2.xml" Id="R92f9334ea52b43cd" /><Relationship Type="http://schemas.openxmlformats.org/officeDocument/2006/relationships/slide" Target="/ppt/slides/slide3.xml" Id="Rc318653f085847e9" /><Relationship Type="http://schemas.openxmlformats.org/officeDocument/2006/relationships/slide" Target="/ppt/slides/slide4.xml" Id="R0058db97a4f742f7" /><Relationship Type="http://schemas.openxmlformats.org/officeDocument/2006/relationships/slide" Target="/ppt/slides/slide5.xml" Id="R307f9263e8964863" /><Relationship Type="http://schemas.openxmlformats.org/officeDocument/2006/relationships/slide" Target="/ppt/slides/slide6.xml" Id="R8c495ba442c84f72" /><Relationship Type="http://schemas.openxmlformats.org/officeDocument/2006/relationships/slide" Target="/ppt/slides/slide7.xml" Id="Re765b8ebdafa4f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9dc264f0d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6bfca58034fd9" /><Relationship Type="http://schemas.openxmlformats.org/officeDocument/2006/relationships/theme" Target="/ppt/slideMasters/theme/theme1.xml" Id="Re8c7ff985637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6bfca58034f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39eb8f1ea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7cc8db1af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21b5e2e9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959f9e99a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9024951a9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8e9445c04c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5fcca559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SATIO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SATIO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6 445 254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1 528 514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1 542 889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 HEIN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997 790 782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SATIO EIENDOM AS</a:t>
            </a:r>
          </a:p>
        </p:txBody>
      </p:sp>
    </p:spTree>
  </p:cSld>
  <p:clrMapOvr>
    <a:masterClrMapping xmlns:a="http://schemas.openxmlformats.org/drawingml/2006/main"/>
  </p:clrMapOvr>
</p:sld>
</file>