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6a0f5f5c34c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c16db41724163"/>
  </p:sldMasterIdLst>
  <p:sldIdLst>
    <p:sldId xmlns:r="http://schemas.openxmlformats.org/officeDocument/2006/relationships" id="256" r:id="R53e6ae56340e427d"/>
    <p:sldId xmlns:r="http://schemas.openxmlformats.org/officeDocument/2006/relationships" id="257" r:id="Rd6f688d3106f4632"/>
    <p:sldId xmlns:r="http://schemas.openxmlformats.org/officeDocument/2006/relationships" id="258" r:id="Rec06f56552224e28"/>
    <p:sldId xmlns:r="http://schemas.openxmlformats.org/officeDocument/2006/relationships" id="259" r:id="Rd9235c56ce644f23"/>
    <p:sldId xmlns:r="http://schemas.openxmlformats.org/officeDocument/2006/relationships" id="260" r:id="R163e99896027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c16db41724163" /><Relationship Type="http://schemas.openxmlformats.org/officeDocument/2006/relationships/slide" Target="/ppt/slides/slide1.xml" Id="R53e6ae56340e427d" /><Relationship Type="http://schemas.openxmlformats.org/officeDocument/2006/relationships/slide" Target="/ppt/slides/slide2.xml" Id="Rd6f688d3106f4632" /><Relationship Type="http://schemas.openxmlformats.org/officeDocument/2006/relationships/slide" Target="/ppt/slides/slide3.xml" Id="Rec06f56552224e28" /><Relationship Type="http://schemas.openxmlformats.org/officeDocument/2006/relationships/slide" Target="/ppt/slides/slide4.xml" Id="Rd9235c56ce644f23" /><Relationship Type="http://schemas.openxmlformats.org/officeDocument/2006/relationships/slide" Target="/ppt/slides/slide5.xml" Id="R163e99896027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68df9cf814c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8a557349a437c" /><Relationship Type="http://schemas.openxmlformats.org/officeDocument/2006/relationships/theme" Target="/ppt/slideMasters/theme/theme1.xml" Id="Rbf2e4d4f44ed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98a557349a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40ada99a9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284d5600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2fb563044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185dc792041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4d4e3cca47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LIQUID FILTRATION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LIQUID FILTRATION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997 790 650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