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8f3b7814e04e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1ceff625fd4eb9"/>
  </p:sldMasterIdLst>
  <p:sldIdLst>
    <p:sldId xmlns:r="http://schemas.openxmlformats.org/officeDocument/2006/relationships" id="256" r:id="R6d1d2a76c3e74223"/>
    <p:sldId xmlns:r="http://schemas.openxmlformats.org/officeDocument/2006/relationships" id="257" r:id="R2b7db8d0f6384573"/>
    <p:sldId xmlns:r="http://schemas.openxmlformats.org/officeDocument/2006/relationships" id="258" r:id="R44c3f4da920d4ed0"/>
    <p:sldId xmlns:r="http://schemas.openxmlformats.org/officeDocument/2006/relationships" id="259" r:id="R91cacda8a2ff459a"/>
    <p:sldId xmlns:r="http://schemas.openxmlformats.org/officeDocument/2006/relationships" id="260" r:id="Rd9cb9b7ac2e54c1a"/>
    <p:sldId xmlns:r="http://schemas.openxmlformats.org/officeDocument/2006/relationships" id="261" r:id="R6b7d95b81e904ca9"/>
    <p:sldId xmlns:r="http://schemas.openxmlformats.org/officeDocument/2006/relationships" id="262" r:id="Rfb7071d0ba854b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1ceff625fd4eb9" /><Relationship Type="http://schemas.openxmlformats.org/officeDocument/2006/relationships/slide" Target="/ppt/slides/slide1.xml" Id="R6d1d2a76c3e74223" /><Relationship Type="http://schemas.openxmlformats.org/officeDocument/2006/relationships/slide" Target="/ppt/slides/slide2.xml" Id="R2b7db8d0f6384573" /><Relationship Type="http://schemas.openxmlformats.org/officeDocument/2006/relationships/slide" Target="/ppt/slides/slide3.xml" Id="R44c3f4da920d4ed0" /><Relationship Type="http://schemas.openxmlformats.org/officeDocument/2006/relationships/slide" Target="/ppt/slides/slide4.xml" Id="R91cacda8a2ff459a" /><Relationship Type="http://schemas.openxmlformats.org/officeDocument/2006/relationships/slide" Target="/ppt/slides/slide5.xml" Id="Rd9cb9b7ac2e54c1a" /><Relationship Type="http://schemas.openxmlformats.org/officeDocument/2006/relationships/slide" Target="/ppt/slides/slide6.xml" Id="R6b7d95b81e904ca9" /><Relationship Type="http://schemas.openxmlformats.org/officeDocument/2006/relationships/slide" Target="/ppt/slides/slide7.xml" Id="Rfb7071d0ba854b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d9902754c549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d99629c524438" /><Relationship Type="http://schemas.openxmlformats.org/officeDocument/2006/relationships/theme" Target="/ppt/slideMasters/theme/theme1.xml" Id="R3912da764dfb44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5d99629c5244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83ad6ef754c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6212b5d7e49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b55e4c37b44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d0662fd6548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ef119bb6c47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88211538e4d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483a0c4334d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ØYELEGE SUSANNE LINDQVIST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SUSANNE LINDQVIST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ØYELEGE SUSANNE LINDQVIST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SUSANNE LINDQVIST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SUSANNE LINDQVIST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SUSANNE LINDQVIST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6 260 030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2 884 064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2 564 433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10 001 847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10 620 858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SUSANNE LINDQVIST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LINDQVIST ASTRID SUSANNE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SUSANNE LINDQVIST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Teglbrennerveien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997 770 528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SUSANNE LINDQVIST AS</a:t>
            </a:r>
          </a:p>
        </p:txBody>
      </p:sp>
    </p:spTree>
  </p:cSld>
  <p:clrMapOvr>
    <a:masterClrMapping xmlns:a="http://schemas.openxmlformats.org/drawingml/2006/main"/>
  </p:clrMapOvr>
</p:sld>
</file>