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16bf1c50242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41dabe7b04162"/>
  </p:sldMasterIdLst>
  <p:sldIdLst>
    <p:sldId xmlns:r="http://schemas.openxmlformats.org/officeDocument/2006/relationships" id="256" r:id="R513c9812f0324d4d"/>
    <p:sldId xmlns:r="http://schemas.openxmlformats.org/officeDocument/2006/relationships" id="257" r:id="R0fb0b9e7e76c4129"/>
    <p:sldId xmlns:r="http://schemas.openxmlformats.org/officeDocument/2006/relationships" id="258" r:id="R127702347815418c"/>
    <p:sldId xmlns:r="http://schemas.openxmlformats.org/officeDocument/2006/relationships" id="259" r:id="Rf73c5508e3274280"/>
    <p:sldId xmlns:r="http://schemas.openxmlformats.org/officeDocument/2006/relationships" id="260" r:id="Rbf19b39b424a48dc"/>
    <p:sldId xmlns:r="http://schemas.openxmlformats.org/officeDocument/2006/relationships" id="261" r:id="R6c6bc910e628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41dabe7b04162" /><Relationship Type="http://schemas.openxmlformats.org/officeDocument/2006/relationships/slide" Target="/ppt/slides/slide1.xml" Id="R513c9812f0324d4d" /><Relationship Type="http://schemas.openxmlformats.org/officeDocument/2006/relationships/slide" Target="/ppt/slides/slide2.xml" Id="R0fb0b9e7e76c4129" /><Relationship Type="http://schemas.openxmlformats.org/officeDocument/2006/relationships/slide" Target="/ppt/slides/slide3.xml" Id="R127702347815418c" /><Relationship Type="http://schemas.openxmlformats.org/officeDocument/2006/relationships/slide" Target="/ppt/slides/slide4.xml" Id="Rf73c5508e3274280" /><Relationship Type="http://schemas.openxmlformats.org/officeDocument/2006/relationships/slide" Target="/ppt/slides/slide5.xml" Id="Rbf19b39b424a48dc" /><Relationship Type="http://schemas.openxmlformats.org/officeDocument/2006/relationships/slide" Target="/ppt/slides/slide6.xml" Id="R6c6bc910e628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3fa0ae633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55aab67949e0" /><Relationship Type="http://schemas.openxmlformats.org/officeDocument/2006/relationships/theme" Target="/ppt/slideMasters/theme/theme1.xml" Id="R21e7b0777e86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f55aab679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3591653ba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daf6629c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805fa06b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9b79b391e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feefea58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a9eee674c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