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2f37f3820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77100385e41db"/>
  </p:sldMasterIdLst>
  <p:sldIdLst>
    <p:sldId xmlns:r="http://schemas.openxmlformats.org/officeDocument/2006/relationships" id="256" r:id="R048ccc33c79d4870"/>
    <p:sldId xmlns:r="http://schemas.openxmlformats.org/officeDocument/2006/relationships" id="257" r:id="R880503c99974420e"/>
    <p:sldId xmlns:r="http://schemas.openxmlformats.org/officeDocument/2006/relationships" id="258" r:id="R2a1e7e344fb54aca"/>
    <p:sldId xmlns:r="http://schemas.openxmlformats.org/officeDocument/2006/relationships" id="259" r:id="R32996309806847ce"/>
    <p:sldId xmlns:r="http://schemas.openxmlformats.org/officeDocument/2006/relationships" id="260" r:id="Radca15760f734fae"/>
    <p:sldId xmlns:r="http://schemas.openxmlformats.org/officeDocument/2006/relationships" id="261" r:id="R66bcbbb7f61a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77100385e41db" /><Relationship Type="http://schemas.openxmlformats.org/officeDocument/2006/relationships/slide" Target="/ppt/slides/slide1.xml" Id="R048ccc33c79d4870" /><Relationship Type="http://schemas.openxmlformats.org/officeDocument/2006/relationships/slide" Target="/ppt/slides/slide2.xml" Id="R880503c99974420e" /><Relationship Type="http://schemas.openxmlformats.org/officeDocument/2006/relationships/slide" Target="/ppt/slides/slide3.xml" Id="R2a1e7e344fb54aca" /><Relationship Type="http://schemas.openxmlformats.org/officeDocument/2006/relationships/slide" Target="/ppt/slides/slide4.xml" Id="R32996309806847ce" /><Relationship Type="http://schemas.openxmlformats.org/officeDocument/2006/relationships/slide" Target="/ppt/slides/slide5.xml" Id="Radca15760f734fae" /><Relationship Type="http://schemas.openxmlformats.org/officeDocument/2006/relationships/slide" Target="/ppt/slides/slide6.xml" Id="R66bcbbb7f61a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3fa2de2d4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920e49f8d4b89" /><Relationship Type="http://schemas.openxmlformats.org/officeDocument/2006/relationships/theme" Target="/ppt/slideMasters/theme/theme1.xml" Id="Rcb0a2f185208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920e49f8d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762f6edd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4f3ecc5e4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767d74c3d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f016c31bd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516bf549d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8edf10577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GUSTAVSENS AUTO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GUSTAVSENS AUTO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2 544 139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2 872 146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997 766 741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GUSTAVSENS AUTO UTLEIE AS</a:t>
            </a:r>
          </a:p>
        </p:txBody>
      </p:sp>
    </p:spTree>
  </p:cSld>
  <p:clrMapOvr>
    <a:masterClrMapping xmlns:a="http://schemas.openxmlformats.org/drawingml/2006/main"/>
  </p:clrMapOvr>
</p:sld>
</file>