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96f5062be349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e3ee5c90e43ff"/>
  </p:sldMasterIdLst>
  <p:sldIdLst>
    <p:sldId xmlns:r="http://schemas.openxmlformats.org/officeDocument/2006/relationships" id="256" r:id="Re985bc01138d41b6"/>
    <p:sldId xmlns:r="http://schemas.openxmlformats.org/officeDocument/2006/relationships" id="257" r:id="R16bb5c2ccc104da9"/>
    <p:sldId xmlns:r="http://schemas.openxmlformats.org/officeDocument/2006/relationships" id="258" r:id="R9396be5cf4844952"/>
    <p:sldId xmlns:r="http://schemas.openxmlformats.org/officeDocument/2006/relationships" id="259" r:id="R58781e8d53b543ac"/>
    <p:sldId xmlns:r="http://schemas.openxmlformats.org/officeDocument/2006/relationships" id="260" r:id="R7a6aac62ac9d4b71"/>
    <p:sldId xmlns:r="http://schemas.openxmlformats.org/officeDocument/2006/relationships" id="261" r:id="Rf5591f4754d9445f"/>
    <p:sldId xmlns:r="http://schemas.openxmlformats.org/officeDocument/2006/relationships" id="262" r:id="Re7a090f1dc18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e3ee5c90e43ff" /><Relationship Type="http://schemas.openxmlformats.org/officeDocument/2006/relationships/slide" Target="/ppt/slides/slide1.xml" Id="Re985bc01138d41b6" /><Relationship Type="http://schemas.openxmlformats.org/officeDocument/2006/relationships/slide" Target="/ppt/slides/slide2.xml" Id="R16bb5c2ccc104da9" /><Relationship Type="http://schemas.openxmlformats.org/officeDocument/2006/relationships/slide" Target="/ppt/slides/slide3.xml" Id="R9396be5cf4844952" /><Relationship Type="http://schemas.openxmlformats.org/officeDocument/2006/relationships/slide" Target="/ppt/slides/slide4.xml" Id="R58781e8d53b543ac" /><Relationship Type="http://schemas.openxmlformats.org/officeDocument/2006/relationships/slide" Target="/ppt/slides/slide5.xml" Id="R7a6aac62ac9d4b71" /><Relationship Type="http://schemas.openxmlformats.org/officeDocument/2006/relationships/slide" Target="/ppt/slides/slide6.xml" Id="Rf5591f4754d9445f" /><Relationship Type="http://schemas.openxmlformats.org/officeDocument/2006/relationships/slide" Target="/ppt/slides/slide7.xml" Id="Re7a090f1dc18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365df861044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dc327efa6428d" /><Relationship Type="http://schemas.openxmlformats.org/officeDocument/2006/relationships/theme" Target="/ppt/slideMasters/theme/theme1.xml" Id="Rdbd24b7ff0764b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dc327efa6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0ee1d45a4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e9b8e1d01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48ca0e67d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43585f199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dcc6440c747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931c706f044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7ac3524994c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SIRI STUELAND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 STUELAND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STUELAND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 STUELAND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 STUELAND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 STUELAND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11 202 561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11 604 419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 STUELAND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STUELAND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 STUELAND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Magnus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siri.stueland@gmail.com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997 762 452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 STUELAND INVEST AS</a:t>
            </a:r>
          </a:p>
        </p:txBody>
      </p:sp>
    </p:spTree>
  </p:cSld>
  <p:clrMapOvr>
    <a:masterClrMapping xmlns:a="http://schemas.openxmlformats.org/drawingml/2006/main"/>
  </p:clrMapOvr>
</p:sld>
</file>