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210c01588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0cc8bca79d4ad0"/>
  </p:sldMasterIdLst>
  <p:sldIdLst>
    <p:sldId xmlns:r="http://schemas.openxmlformats.org/officeDocument/2006/relationships" id="256" r:id="Rb516821f9c914fdc"/>
    <p:sldId xmlns:r="http://schemas.openxmlformats.org/officeDocument/2006/relationships" id="257" r:id="R667e4bb7e0974087"/>
    <p:sldId xmlns:r="http://schemas.openxmlformats.org/officeDocument/2006/relationships" id="258" r:id="R74af4b27341f4106"/>
    <p:sldId xmlns:r="http://schemas.openxmlformats.org/officeDocument/2006/relationships" id="259" r:id="R65f638673da14d82"/>
    <p:sldId xmlns:r="http://schemas.openxmlformats.org/officeDocument/2006/relationships" id="260" r:id="Re2a9e4c4ed674ec1"/>
    <p:sldId xmlns:r="http://schemas.openxmlformats.org/officeDocument/2006/relationships" id="261" r:id="R7591155f7113426c"/>
    <p:sldId xmlns:r="http://schemas.openxmlformats.org/officeDocument/2006/relationships" id="262" r:id="R7154c6315e23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0cc8bca79d4ad0" /><Relationship Type="http://schemas.openxmlformats.org/officeDocument/2006/relationships/slide" Target="/ppt/slides/slide1.xml" Id="Rb516821f9c914fdc" /><Relationship Type="http://schemas.openxmlformats.org/officeDocument/2006/relationships/slide" Target="/ppt/slides/slide2.xml" Id="R667e4bb7e0974087" /><Relationship Type="http://schemas.openxmlformats.org/officeDocument/2006/relationships/slide" Target="/ppt/slides/slide3.xml" Id="R74af4b27341f4106" /><Relationship Type="http://schemas.openxmlformats.org/officeDocument/2006/relationships/slide" Target="/ppt/slides/slide4.xml" Id="R65f638673da14d82" /><Relationship Type="http://schemas.openxmlformats.org/officeDocument/2006/relationships/slide" Target="/ppt/slides/slide5.xml" Id="Re2a9e4c4ed674ec1" /><Relationship Type="http://schemas.openxmlformats.org/officeDocument/2006/relationships/slide" Target="/ppt/slides/slide6.xml" Id="R7591155f7113426c" /><Relationship Type="http://schemas.openxmlformats.org/officeDocument/2006/relationships/slide" Target="/ppt/slides/slide7.xml" Id="R7154c6315e23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e72c87fdc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165d1d5974e91" /><Relationship Type="http://schemas.openxmlformats.org/officeDocument/2006/relationships/theme" Target="/ppt/slideMasters/theme/theme1.xml" Id="R487fae52d24f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165d1d597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3543713444a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ea45a3445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36d8ccd4144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dab61e9449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b80924d3c4b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75697e82f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053397677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SKAPARKRAFT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SKAPARKRAFT AS ble etablert [år] og holder til i Eidså.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−257 320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1 695 698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VIK VÅGE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6142 Eidså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997 755 049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SKAPARKRAFT AS</a:t>
            </a:r>
          </a:p>
        </p:txBody>
      </p:sp>
    </p:spTree>
  </p:cSld>
  <p:clrMapOvr>
    <a:masterClrMapping xmlns:a="http://schemas.openxmlformats.org/drawingml/2006/main"/>
  </p:clrMapOvr>
</p:sld>
</file>