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3c5cbdb6ec4e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5dd0e6fbc24e5a"/>
  </p:sldMasterIdLst>
  <p:sldIdLst>
    <p:sldId xmlns:r="http://schemas.openxmlformats.org/officeDocument/2006/relationships" id="256" r:id="Raf895fac05334768"/>
    <p:sldId xmlns:r="http://schemas.openxmlformats.org/officeDocument/2006/relationships" id="257" r:id="Rb071578fb97d4372"/>
    <p:sldId xmlns:r="http://schemas.openxmlformats.org/officeDocument/2006/relationships" id="258" r:id="Rfd3594ccaaa848ce"/>
    <p:sldId xmlns:r="http://schemas.openxmlformats.org/officeDocument/2006/relationships" id="259" r:id="R08da98a2cdf042a4"/>
    <p:sldId xmlns:r="http://schemas.openxmlformats.org/officeDocument/2006/relationships" id="260" r:id="R0e8c204afc65459f"/>
    <p:sldId xmlns:r="http://schemas.openxmlformats.org/officeDocument/2006/relationships" id="261" r:id="Rc3c52cb9ea6442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5dd0e6fbc24e5a" /><Relationship Type="http://schemas.openxmlformats.org/officeDocument/2006/relationships/slide" Target="/ppt/slides/slide1.xml" Id="Raf895fac05334768" /><Relationship Type="http://schemas.openxmlformats.org/officeDocument/2006/relationships/slide" Target="/ppt/slides/slide2.xml" Id="Rb071578fb97d4372" /><Relationship Type="http://schemas.openxmlformats.org/officeDocument/2006/relationships/slide" Target="/ppt/slides/slide3.xml" Id="Rfd3594ccaaa848ce" /><Relationship Type="http://schemas.openxmlformats.org/officeDocument/2006/relationships/slide" Target="/ppt/slides/slide4.xml" Id="R08da98a2cdf042a4" /><Relationship Type="http://schemas.openxmlformats.org/officeDocument/2006/relationships/slide" Target="/ppt/slides/slide5.xml" Id="R0e8c204afc65459f" /><Relationship Type="http://schemas.openxmlformats.org/officeDocument/2006/relationships/slide" Target="/ppt/slides/slide6.xml" Id="Rc3c52cb9ea6442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11059a544f4d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cf1cc8f834f41" /><Relationship Type="http://schemas.openxmlformats.org/officeDocument/2006/relationships/theme" Target="/ppt/slideMasters/theme/theme1.xml" Id="R05ae0057555043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acf1cc8f834f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aa6efc02343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a08cd52d145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6d514999040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b9ca8c6ad47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4bc8e21a74d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eae3f247c4e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PT. LOOKOUT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PT. LOOKOUT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PT. LOOKOUT INVEST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PT. LOOKOUT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PT. LOOKOUT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PT. LOOKOUT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−2 923 687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16 395 625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17 514 209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PT. LOOKOUT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Askerveien 10E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1384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997 744 039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PT. LOOKOUT INVEST AS</a:t>
            </a:r>
          </a:p>
        </p:txBody>
      </p:sp>
    </p:spTree>
  </p:cSld>
  <p:clrMapOvr>
    <a:masterClrMapping xmlns:a="http://schemas.openxmlformats.org/drawingml/2006/main"/>
  </p:clrMapOvr>
</p:sld>
</file>