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ec597523d443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468d5dc83349a4"/>
  </p:sldMasterIdLst>
  <p:sldIdLst>
    <p:sldId xmlns:r="http://schemas.openxmlformats.org/officeDocument/2006/relationships" id="256" r:id="R3e3e6530064c470d"/>
    <p:sldId xmlns:r="http://schemas.openxmlformats.org/officeDocument/2006/relationships" id="257" r:id="R0b2ef721bb8848b9"/>
    <p:sldId xmlns:r="http://schemas.openxmlformats.org/officeDocument/2006/relationships" id="258" r:id="R168f8ef3be894366"/>
    <p:sldId xmlns:r="http://schemas.openxmlformats.org/officeDocument/2006/relationships" id="259" r:id="R3cc9b0658bd14e7b"/>
    <p:sldId xmlns:r="http://schemas.openxmlformats.org/officeDocument/2006/relationships" id="260" r:id="R817f96ccb3ad4504"/>
    <p:sldId xmlns:r="http://schemas.openxmlformats.org/officeDocument/2006/relationships" id="261" r:id="R54b33661e1354fad"/>
    <p:sldId xmlns:r="http://schemas.openxmlformats.org/officeDocument/2006/relationships" id="262" r:id="R92cf253002184f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68d5dc83349a4" /><Relationship Type="http://schemas.openxmlformats.org/officeDocument/2006/relationships/slide" Target="/ppt/slides/slide1.xml" Id="R3e3e6530064c470d" /><Relationship Type="http://schemas.openxmlformats.org/officeDocument/2006/relationships/slide" Target="/ppt/slides/slide2.xml" Id="R0b2ef721bb8848b9" /><Relationship Type="http://schemas.openxmlformats.org/officeDocument/2006/relationships/slide" Target="/ppt/slides/slide3.xml" Id="R168f8ef3be894366" /><Relationship Type="http://schemas.openxmlformats.org/officeDocument/2006/relationships/slide" Target="/ppt/slides/slide4.xml" Id="R3cc9b0658bd14e7b" /><Relationship Type="http://schemas.openxmlformats.org/officeDocument/2006/relationships/slide" Target="/ppt/slides/slide5.xml" Id="R817f96ccb3ad4504" /><Relationship Type="http://schemas.openxmlformats.org/officeDocument/2006/relationships/slide" Target="/ppt/slides/slide6.xml" Id="R54b33661e1354fad" /><Relationship Type="http://schemas.openxmlformats.org/officeDocument/2006/relationships/slide" Target="/ppt/slides/slide7.xml" Id="R92cf253002184f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4b012863b24c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0ec6493ce4307" /><Relationship Type="http://schemas.openxmlformats.org/officeDocument/2006/relationships/theme" Target="/ppt/slideMasters/theme/theme1.xml" Id="Rc92da59ce0c047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0ec6493ce43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223cbbb4949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7fdab5899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698ffef0943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7d71d938d46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43a967ef7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66cd1752043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22d626a5f45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ELOGØY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ELOGØY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ELOGØY HOLDING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ELOGØY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ELOGØY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ELOGØY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22 308 119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20 934 492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3 411 156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120 938 368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125 393 246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ELOGØY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 IREN TVEIT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BVEI 57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BVEI 57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KHAULANDER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KHAULANDER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KONVEKST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ELOGØY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Hopsåsen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997 743 261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ELOGØY HOLDING AS</a:t>
            </a:r>
          </a:p>
        </p:txBody>
      </p:sp>
    </p:spTree>
  </p:cSld>
  <p:clrMapOvr>
    <a:masterClrMapping xmlns:a="http://schemas.openxmlformats.org/drawingml/2006/main"/>
  </p:clrMapOvr>
</p:sld>
</file>