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b0db4aa9c54c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b7f7f7e3984341"/>
  </p:sldMasterIdLst>
  <p:sldIdLst>
    <p:sldId xmlns:r="http://schemas.openxmlformats.org/officeDocument/2006/relationships" id="256" r:id="Rb3d063917d1146b9"/>
    <p:sldId xmlns:r="http://schemas.openxmlformats.org/officeDocument/2006/relationships" id="257" r:id="Rd63ec49c8ae14c20"/>
    <p:sldId xmlns:r="http://schemas.openxmlformats.org/officeDocument/2006/relationships" id="258" r:id="R14b4c5b6127f4f41"/>
    <p:sldId xmlns:r="http://schemas.openxmlformats.org/officeDocument/2006/relationships" id="259" r:id="R127559269fbb47d3"/>
    <p:sldId xmlns:r="http://schemas.openxmlformats.org/officeDocument/2006/relationships" id="260" r:id="R01cb6ccf6be04b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7f7f7e3984341" /><Relationship Type="http://schemas.openxmlformats.org/officeDocument/2006/relationships/slide" Target="/ppt/slides/slide1.xml" Id="Rb3d063917d1146b9" /><Relationship Type="http://schemas.openxmlformats.org/officeDocument/2006/relationships/slide" Target="/ppt/slides/slide2.xml" Id="Rd63ec49c8ae14c20" /><Relationship Type="http://schemas.openxmlformats.org/officeDocument/2006/relationships/slide" Target="/ppt/slides/slide3.xml" Id="R14b4c5b6127f4f41" /><Relationship Type="http://schemas.openxmlformats.org/officeDocument/2006/relationships/slide" Target="/ppt/slides/slide4.xml" Id="R127559269fbb47d3" /><Relationship Type="http://schemas.openxmlformats.org/officeDocument/2006/relationships/slide" Target="/ppt/slides/slide5.xml" Id="R01cb6ccf6be04b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0b3a0d98a42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ec058a3974618" /><Relationship Type="http://schemas.openxmlformats.org/officeDocument/2006/relationships/theme" Target="/ppt/slideMasters/theme/theme1.xml" Id="Rf3d2f10c3be64a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aec058a39746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90b882e9645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36d1bce4c42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dd9b2b2ef42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42c9c5c5f41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bcea1c2ab44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NORGAS CARRIERS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NORGAS CARRIERS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NORGAS CARRIERS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NORGAS CARRIERS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NORGAS CARRIERS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NORGAS CARRIERS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997 736 656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NORGAS CARRIERS AS</a:t>
            </a:r>
          </a:p>
        </p:txBody>
      </p:sp>
    </p:spTree>
  </p:cSld>
  <p:clrMapOvr>
    <a:masterClrMapping xmlns:a="http://schemas.openxmlformats.org/drawingml/2006/main"/>
  </p:clrMapOvr>
</p:sld>
</file>