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ca2f41841f4a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d51ffe49b4577"/>
  </p:sldMasterIdLst>
  <p:sldIdLst>
    <p:sldId xmlns:r="http://schemas.openxmlformats.org/officeDocument/2006/relationships" id="256" r:id="Ra7d282602fe34d04"/>
    <p:sldId xmlns:r="http://schemas.openxmlformats.org/officeDocument/2006/relationships" id="257" r:id="Ra5c30a3396664c8d"/>
    <p:sldId xmlns:r="http://schemas.openxmlformats.org/officeDocument/2006/relationships" id="258" r:id="R9de0a05b2e134661"/>
    <p:sldId xmlns:r="http://schemas.openxmlformats.org/officeDocument/2006/relationships" id="259" r:id="R2d9dac5d96214476"/>
    <p:sldId xmlns:r="http://schemas.openxmlformats.org/officeDocument/2006/relationships" id="260" r:id="R817ad04df67340fd"/>
    <p:sldId xmlns:r="http://schemas.openxmlformats.org/officeDocument/2006/relationships" id="261" r:id="R8807e00e466143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d51ffe49b4577" /><Relationship Type="http://schemas.openxmlformats.org/officeDocument/2006/relationships/slide" Target="/ppt/slides/slide1.xml" Id="Ra7d282602fe34d04" /><Relationship Type="http://schemas.openxmlformats.org/officeDocument/2006/relationships/slide" Target="/ppt/slides/slide2.xml" Id="Ra5c30a3396664c8d" /><Relationship Type="http://schemas.openxmlformats.org/officeDocument/2006/relationships/slide" Target="/ppt/slides/slide3.xml" Id="R9de0a05b2e134661" /><Relationship Type="http://schemas.openxmlformats.org/officeDocument/2006/relationships/slide" Target="/ppt/slides/slide4.xml" Id="R2d9dac5d96214476" /><Relationship Type="http://schemas.openxmlformats.org/officeDocument/2006/relationships/slide" Target="/ppt/slides/slide5.xml" Id="R817ad04df67340fd" /><Relationship Type="http://schemas.openxmlformats.org/officeDocument/2006/relationships/slide" Target="/ppt/slides/slide6.xml" Id="R8807e00e466143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d9b017355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801a8341f48cc" /><Relationship Type="http://schemas.openxmlformats.org/officeDocument/2006/relationships/theme" Target="/ppt/slideMasters/theme/theme1.xml" Id="R5302a1ccb92f49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801a8341f48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f56d6dc9e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959b21675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ad35462d54f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314fe1d06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43a8fff06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fd894d400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FINSRUD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FINSRUD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FINSRUD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FINSRUD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FINSRUD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FINSRUD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KVF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FINSRUD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Skredderud, Finsrudveien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99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kjell@finsrud.com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vikersund.byggmann.no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997 728 653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FINSRUD AS</a:t>
            </a:r>
          </a:p>
        </p:txBody>
      </p:sp>
    </p:spTree>
  </p:cSld>
  <p:clrMapOvr>
    <a:masterClrMapping xmlns:a="http://schemas.openxmlformats.org/drawingml/2006/main"/>
  </p:clrMapOvr>
</p:sld>
</file>