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294172bb0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50ad802a984caa"/>
  </p:sldMasterIdLst>
  <p:sldIdLst>
    <p:sldId xmlns:r="http://schemas.openxmlformats.org/officeDocument/2006/relationships" id="256" r:id="R8d503829218b4797"/>
    <p:sldId xmlns:r="http://schemas.openxmlformats.org/officeDocument/2006/relationships" id="257" r:id="R5b4c677db616426c"/>
    <p:sldId xmlns:r="http://schemas.openxmlformats.org/officeDocument/2006/relationships" id="258" r:id="R1e469ee86420441b"/>
    <p:sldId xmlns:r="http://schemas.openxmlformats.org/officeDocument/2006/relationships" id="259" r:id="Rdcc86454ec9446ab"/>
    <p:sldId xmlns:r="http://schemas.openxmlformats.org/officeDocument/2006/relationships" id="260" r:id="R89b4cb1360304025"/>
    <p:sldId xmlns:r="http://schemas.openxmlformats.org/officeDocument/2006/relationships" id="261" r:id="R8b51fe11d8dd453c"/>
    <p:sldId xmlns:r="http://schemas.openxmlformats.org/officeDocument/2006/relationships" id="262" r:id="Rfbd60f50306b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0ad802a984caa" /><Relationship Type="http://schemas.openxmlformats.org/officeDocument/2006/relationships/slide" Target="/ppt/slides/slide1.xml" Id="R8d503829218b4797" /><Relationship Type="http://schemas.openxmlformats.org/officeDocument/2006/relationships/slide" Target="/ppt/slides/slide2.xml" Id="R5b4c677db616426c" /><Relationship Type="http://schemas.openxmlformats.org/officeDocument/2006/relationships/slide" Target="/ppt/slides/slide3.xml" Id="R1e469ee86420441b" /><Relationship Type="http://schemas.openxmlformats.org/officeDocument/2006/relationships/slide" Target="/ppt/slides/slide4.xml" Id="Rdcc86454ec9446ab" /><Relationship Type="http://schemas.openxmlformats.org/officeDocument/2006/relationships/slide" Target="/ppt/slides/slide5.xml" Id="R89b4cb1360304025" /><Relationship Type="http://schemas.openxmlformats.org/officeDocument/2006/relationships/slide" Target="/ppt/slides/slide6.xml" Id="R8b51fe11d8dd453c" /><Relationship Type="http://schemas.openxmlformats.org/officeDocument/2006/relationships/slide" Target="/ppt/slides/slide7.xml" Id="Rfbd60f50306b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e102dee67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1c6f9de2c471c" /><Relationship Type="http://schemas.openxmlformats.org/officeDocument/2006/relationships/theme" Target="/ppt/slideMasters/theme/theme1.xml" Id="R6ef4e00696b1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1c6f9de2c47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f8572917a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27c467d34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25b430344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b94badfd4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85edd528b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f56c9d5724d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7d9d9e0b740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INTELLY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2 108 563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SACH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Åros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997 702 131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INTELLY AS</a:t>
            </a:r>
          </a:p>
        </p:txBody>
      </p:sp>
    </p:spTree>
  </p:cSld>
  <p:clrMapOvr>
    <a:masterClrMapping xmlns:a="http://schemas.openxmlformats.org/drawingml/2006/main"/>
  </p:clrMapOvr>
</p:sld>
</file>