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120fd4aee94d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c701dd6b9d42fe"/>
  </p:sldMasterIdLst>
  <p:sldIdLst>
    <p:sldId xmlns:r="http://schemas.openxmlformats.org/officeDocument/2006/relationships" id="256" r:id="R83022b09d0f644a4"/>
    <p:sldId xmlns:r="http://schemas.openxmlformats.org/officeDocument/2006/relationships" id="257" r:id="Reff39a7562694dce"/>
    <p:sldId xmlns:r="http://schemas.openxmlformats.org/officeDocument/2006/relationships" id="258" r:id="R68346ff5a3bc4455"/>
    <p:sldId xmlns:r="http://schemas.openxmlformats.org/officeDocument/2006/relationships" id="259" r:id="R7b30e2d317de4bad"/>
    <p:sldId xmlns:r="http://schemas.openxmlformats.org/officeDocument/2006/relationships" id="260" r:id="R7f9f305d49cb4562"/>
    <p:sldId xmlns:r="http://schemas.openxmlformats.org/officeDocument/2006/relationships" id="261" r:id="Ref53c7b998e9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701dd6b9d42fe" /><Relationship Type="http://schemas.openxmlformats.org/officeDocument/2006/relationships/slide" Target="/ppt/slides/slide1.xml" Id="R83022b09d0f644a4" /><Relationship Type="http://schemas.openxmlformats.org/officeDocument/2006/relationships/slide" Target="/ppt/slides/slide2.xml" Id="Reff39a7562694dce" /><Relationship Type="http://schemas.openxmlformats.org/officeDocument/2006/relationships/slide" Target="/ppt/slides/slide3.xml" Id="R68346ff5a3bc4455" /><Relationship Type="http://schemas.openxmlformats.org/officeDocument/2006/relationships/slide" Target="/ppt/slides/slide4.xml" Id="R7b30e2d317de4bad" /><Relationship Type="http://schemas.openxmlformats.org/officeDocument/2006/relationships/slide" Target="/ppt/slides/slide5.xml" Id="R7f9f305d49cb4562" /><Relationship Type="http://schemas.openxmlformats.org/officeDocument/2006/relationships/slide" Target="/ppt/slides/slide6.xml" Id="Ref53c7b998e9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b1d505b44f4d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ea88cab664c1c" /><Relationship Type="http://schemas.openxmlformats.org/officeDocument/2006/relationships/theme" Target="/ppt/slideMasters/theme/theme1.xml" Id="Recebf89eebd842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ea88cab664c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42d3161c04c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89128040a4d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5ce5135ba47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46c1ff4f94e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d68cfa0df42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f1309167c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GPG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GPG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997 690 222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GPG AS</a:t>
            </a:r>
          </a:p>
        </p:txBody>
      </p:sp>
    </p:spTree>
  </p:cSld>
  <p:clrMapOvr>
    <a:masterClrMapping xmlns:a="http://schemas.openxmlformats.org/drawingml/2006/main"/>
  </p:clrMapOvr>
</p:sld>
</file>