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91d114426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7c3e823f442f5"/>
  </p:sldMasterIdLst>
  <p:sldIdLst>
    <p:sldId xmlns:r="http://schemas.openxmlformats.org/officeDocument/2006/relationships" id="256" r:id="R5f93b121c2d44112"/>
    <p:sldId xmlns:r="http://schemas.openxmlformats.org/officeDocument/2006/relationships" id="257" r:id="Re9cb4c5d744b49aa"/>
    <p:sldId xmlns:r="http://schemas.openxmlformats.org/officeDocument/2006/relationships" id="258" r:id="R2f35d444b1fb4481"/>
    <p:sldId xmlns:r="http://schemas.openxmlformats.org/officeDocument/2006/relationships" id="259" r:id="R422bc513194c42e3"/>
    <p:sldId xmlns:r="http://schemas.openxmlformats.org/officeDocument/2006/relationships" id="260" r:id="Rfd369b1629cc434e"/>
    <p:sldId xmlns:r="http://schemas.openxmlformats.org/officeDocument/2006/relationships" id="261" r:id="Rdbe627f23af440c8"/>
    <p:sldId xmlns:r="http://schemas.openxmlformats.org/officeDocument/2006/relationships" id="262" r:id="R38df680837d8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7c3e823f442f5" /><Relationship Type="http://schemas.openxmlformats.org/officeDocument/2006/relationships/slide" Target="/ppt/slides/slide1.xml" Id="R5f93b121c2d44112" /><Relationship Type="http://schemas.openxmlformats.org/officeDocument/2006/relationships/slide" Target="/ppt/slides/slide2.xml" Id="Re9cb4c5d744b49aa" /><Relationship Type="http://schemas.openxmlformats.org/officeDocument/2006/relationships/slide" Target="/ppt/slides/slide3.xml" Id="R2f35d444b1fb4481" /><Relationship Type="http://schemas.openxmlformats.org/officeDocument/2006/relationships/slide" Target="/ppt/slides/slide4.xml" Id="R422bc513194c42e3" /><Relationship Type="http://schemas.openxmlformats.org/officeDocument/2006/relationships/slide" Target="/ppt/slides/slide5.xml" Id="Rfd369b1629cc434e" /><Relationship Type="http://schemas.openxmlformats.org/officeDocument/2006/relationships/slide" Target="/ppt/slides/slide6.xml" Id="Rdbe627f23af440c8" /><Relationship Type="http://schemas.openxmlformats.org/officeDocument/2006/relationships/slide" Target="/ppt/slides/slide7.xml" Id="R38df680837d8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351775cfe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9a563655451f" /><Relationship Type="http://schemas.openxmlformats.org/officeDocument/2006/relationships/theme" Target="/ppt/slideMasters/theme/theme1.xml" Id="Rc0e67391982b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109a563655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de363956442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32982e73a43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c5761aed1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03a6c9e5f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f6b2d5db0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aa0421fec4f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1c3d79b67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ERBEL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895 697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9 376 331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9 407 412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MEISDALEN SANNE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CLASON SANNE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Tveitavegen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997 690 168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ERBEL AS</a:t>
            </a:r>
          </a:p>
        </p:txBody>
      </p:sp>
    </p:spTree>
  </p:cSld>
  <p:clrMapOvr>
    <a:masterClrMapping xmlns:a="http://schemas.openxmlformats.org/drawingml/2006/main"/>
  </p:clrMapOvr>
</p:sld>
</file>