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db8f3b30e643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356af67390499f"/>
  </p:sldMasterIdLst>
  <p:sldIdLst>
    <p:sldId xmlns:r="http://schemas.openxmlformats.org/officeDocument/2006/relationships" id="256" r:id="Rfc3fb0706fce4cef"/>
    <p:sldId xmlns:r="http://schemas.openxmlformats.org/officeDocument/2006/relationships" id="257" r:id="R43abcb4f7121485c"/>
    <p:sldId xmlns:r="http://schemas.openxmlformats.org/officeDocument/2006/relationships" id="258" r:id="R457b1219a1b3487e"/>
    <p:sldId xmlns:r="http://schemas.openxmlformats.org/officeDocument/2006/relationships" id="259" r:id="Rb9538dda89764fb7"/>
    <p:sldId xmlns:r="http://schemas.openxmlformats.org/officeDocument/2006/relationships" id="260" r:id="Rcfbdef532bb64d1a"/>
    <p:sldId xmlns:r="http://schemas.openxmlformats.org/officeDocument/2006/relationships" id="261" r:id="R22d62527704644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56af67390499f" /><Relationship Type="http://schemas.openxmlformats.org/officeDocument/2006/relationships/slide" Target="/ppt/slides/slide1.xml" Id="Rfc3fb0706fce4cef" /><Relationship Type="http://schemas.openxmlformats.org/officeDocument/2006/relationships/slide" Target="/ppt/slides/slide2.xml" Id="R43abcb4f7121485c" /><Relationship Type="http://schemas.openxmlformats.org/officeDocument/2006/relationships/slide" Target="/ppt/slides/slide3.xml" Id="R457b1219a1b3487e" /><Relationship Type="http://schemas.openxmlformats.org/officeDocument/2006/relationships/slide" Target="/ppt/slides/slide4.xml" Id="Rb9538dda89764fb7" /><Relationship Type="http://schemas.openxmlformats.org/officeDocument/2006/relationships/slide" Target="/ppt/slides/slide5.xml" Id="Rcfbdef532bb64d1a" /><Relationship Type="http://schemas.openxmlformats.org/officeDocument/2006/relationships/slide" Target="/ppt/slides/slide6.xml" Id="R22d62527704644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fc58561c841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664b47c654d02" /><Relationship Type="http://schemas.openxmlformats.org/officeDocument/2006/relationships/theme" Target="/ppt/slideMasters/theme/theme1.xml" Id="Rc4efb7f9a06c4b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f664b47c654d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579ae836240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5e12214e343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2a13ecebd49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1ae4c940647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15be2f2c24e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d06fd749a49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RISOLVE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RISOLVE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RISOLVE NORGE AS  –  77,2 %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CATO JAKOBSEN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HANSEN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TANTES HOLDING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firmapost@risolve.as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www.risolve.as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997 667 174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RISOLVE AS</a:t>
            </a:r>
          </a:p>
        </p:txBody>
      </p:sp>
    </p:spTree>
  </p:cSld>
  <p:clrMapOvr>
    <a:masterClrMapping xmlns:a="http://schemas.openxmlformats.org/drawingml/2006/main"/>
  </p:clrMapOvr>
</p:sld>
</file>