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fecd8b3815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cadc17fcfb478f"/>
  </p:sldMasterIdLst>
  <p:sldIdLst>
    <p:sldId xmlns:r="http://schemas.openxmlformats.org/officeDocument/2006/relationships" id="256" r:id="Ra22524a0bd4a49c6"/>
    <p:sldId xmlns:r="http://schemas.openxmlformats.org/officeDocument/2006/relationships" id="257" r:id="Rd15df7f082fc4f4d"/>
    <p:sldId xmlns:r="http://schemas.openxmlformats.org/officeDocument/2006/relationships" id="258" r:id="Rca472976a27a47bd"/>
    <p:sldId xmlns:r="http://schemas.openxmlformats.org/officeDocument/2006/relationships" id="259" r:id="Rd208881af4f145bd"/>
    <p:sldId xmlns:r="http://schemas.openxmlformats.org/officeDocument/2006/relationships" id="260" r:id="R743bc418a66e4c34"/>
    <p:sldId xmlns:r="http://schemas.openxmlformats.org/officeDocument/2006/relationships" id="261" r:id="Raf844e975c584266"/>
    <p:sldId xmlns:r="http://schemas.openxmlformats.org/officeDocument/2006/relationships" id="262" r:id="Rc2c182865024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adc17fcfb478f" /><Relationship Type="http://schemas.openxmlformats.org/officeDocument/2006/relationships/slide" Target="/ppt/slides/slide1.xml" Id="Ra22524a0bd4a49c6" /><Relationship Type="http://schemas.openxmlformats.org/officeDocument/2006/relationships/slide" Target="/ppt/slides/slide2.xml" Id="Rd15df7f082fc4f4d" /><Relationship Type="http://schemas.openxmlformats.org/officeDocument/2006/relationships/slide" Target="/ppt/slides/slide3.xml" Id="Rca472976a27a47bd" /><Relationship Type="http://schemas.openxmlformats.org/officeDocument/2006/relationships/slide" Target="/ppt/slides/slide4.xml" Id="Rd208881af4f145bd" /><Relationship Type="http://schemas.openxmlformats.org/officeDocument/2006/relationships/slide" Target="/ppt/slides/slide5.xml" Id="R743bc418a66e4c34" /><Relationship Type="http://schemas.openxmlformats.org/officeDocument/2006/relationships/slide" Target="/ppt/slides/slide6.xml" Id="Raf844e975c584266" /><Relationship Type="http://schemas.openxmlformats.org/officeDocument/2006/relationships/slide" Target="/ppt/slides/slide7.xml" Id="Rc2c182865024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ce71e6ab4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be7905ff4e0e" /><Relationship Type="http://schemas.openxmlformats.org/officeDocument/2006/relationships/theme" Target="/ppt/slideMasters/theme/theme1.xml" Id="R9047fc70bc6f43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3be7905ff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39d5321e247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7645b574e44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71e4b5ad0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4d3bdd5d1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5c0544de844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17e484b56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ae7ffd2c941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RISOLVE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RISOLVE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1 911 654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RISOLVE NORGE AS  –  77,2 %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MORTEN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FRODE CATO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TANTES HOLDING AS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firmapost@risolve.as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www.risolve.as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997 667 174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RISOLVE AS</a:t>
            </a:r>
          </a:p>
        </p:txBody>
      </p:sp>
    </p:spTree>
  </p:cSld>
  <p:clrMapOvr>
    <a:masterClrMapping xmlns:a="http://schemas.openxmlformats.org/drawingml/2006/main"/>
  </p:clrMapOvr>
</p:sld>
</file>