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15f81f1486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d08ff165141d8"/>
  </p:sldMasterIdLst>
  <p:sldIdLst>
    <p:sldId xmlns:r="http://schemas.openxmlformats.org/officeDocument/2006/relationships" id="256" r:id="R8d6b20d99ad84adc"/>
    <p:sldId xmlns:r="http://schemas.openxmlformats.org/officeDocument/2006/relationships" id="257" r:id="R2aac2db56b0f4509"/>
    <p:sldId xmlns:r="http://schemas.openxmlformats.org/officeDocument/2006/relationships" id="258" r:id="R6742ffaf28714ad6"/>
    <p:sldId xmlns:r="http://schemas.openxmlformats.org/officeDocument/2006/relationships" id="259" r:id="R3c1ece9ddd0d4147"/>
    <p:sldId xmlns:r="http://schemas.openxmlformats.org/officeDocument/2006/relationships" id="260" r:id="Rf9192bc80b2c4507"/>
    <p:sldId xmlns:r="http://schemas.openxmlformats.org/officeDocument/2006/relationships" id="261" r:id="R7f9dda3958664c20"/>
    <p:sldId xmlns:r="http://schemas.openxmlformats.org/officeDocument/2006/relationships" id="262" r:id="R42a650b3ee964b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d08ff165141d8" /><Relationship Type="http://schemas.openxmlformats.org/officeDocument/2006/relationships/slide" Target="/ppt/slides/slide1.xml" Id="R8d6b20d99ad84adc" /><Relationship Type="http://schemas.openxmlformats.org/officeDocument/2006/relationships/slide" Target="/ppt/slides/slide2.xml" Id="R2aac2db56b0f4509" /><Relationship Type="http://schemas.openxmlformats.org/officeDocument/2006/relationships/slide" Target="/ppt/slides/slide3.xml" Id="R6742ffaf28714ad6" /><Relationship Type="http://schemas.openxmlformats.org/officeDocument/2006/relationships/slide" Target="/ppt/slides/slide4.xml" Id="R3c1ece9ddd0d4147" /><Relationship Type="http://schemas.openxmlformats.org/officeDocument/2006/relationships/slide" Target="/ppt/slides/slide5.xml" Id="Rf9192bc80b2c4507" /><Relationship Type="http://schemas.openxmlformats.org/officeDocument/2006/relationships/slide" Target="/ppt/slides/slide6.xml" Id="R7f9dda3958664c20" /><Relationship Type="http://schemas.openxmlformats.org/officeDocument/2006/relationships/slide" Target="/ppt/slides/slide7.xml" Id="R42a650b3ee964b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66276db1a46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00980eb8d4934" /><Relationship Type="http://schemas.openxmlformats.org/officeDocument/2006/relationships/theme" Target="/ppt/slideMasters/theme/theme1.xml" Id="Rac831a36785b41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00980eb8d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3b11f27c7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6d03596df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dd3482399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341f2d59e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f6d3461a54e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2536df31141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854a5e49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SHR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SHR BYGG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28 586 062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636 534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16 175 606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RØTVEI HANS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HARRY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STEINSHEIM OLAV INGE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RØTVEI ARNE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SESAKER LENNART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RØTVEI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Industrivegen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32 12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hans@shrbygg.no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997 663 330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SHR BYGG AS</a:t>
            </a:r>
          </a:p>
        </p:txBody>
      </p:sp>
    </p:spTree>
  </p:cSld>
  <p:clrMapOvr>
    <a:masterClrMapping xmlns:a="http://schemas.openxmlformats.org/drawingml/2006/main"/>
  </p:clrMapOvr>
</p:sld>
</file>