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9a43a9dd1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db6c72f397468e"/>
  </p:sldMasterIdLst>
  <p:sldIdLst>
    <p:sldId xmlns:r="http://schemas.openxmlformats.org/officeDocument/2006/relationships" id="256" r:id="Ra030c5fc1b834afa"/>
    <p:sldId xmlns:r="http://schemas.openxmlformats.org/officeDocument/2006/relationships" id="257" r:id="R7687de7912224be2"/>
    <p:sldId xmlns:r="http://schemas.openxmlformats.org/officeDocument/2006/relationships" id="258" r:id="Rfd80091190a74d97"/>
    <p:sldId xmlns:r="http://schemas.openxmlformats.org/officeDocument/2006/relationships" id="259" r:id="R8b010542939d4332"/>
    <p:sldId xmlns:r="http://schemas.openxmlformats.org/officeDocument/2006/relationships" id="260" r:id="R66ec31dc1acf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b6c72f397468e" /><Relationship Type="http://schemas.openxmlformats.org/officeDocument/2006/relationships/slide" Target="/ppt/slides/slide1.xml" Id="Ra030c5fc1b834afa" /><Relationship Type="http://schemas.openxmlformats.org/officeDocument/2006/relationships/slide" Target="/ppt/slides/slide2.xml" Id="R7687de7912224be2" /><Relationship Type="http://schemas.openxmlformats.org/officeDocument/2006/relationships/slide" Target="/ppt/slides/slide3.xml" Id="Rfd80091190a74d97" /><Relationship Type="http://schemas.openxmlformats.org/officeDocument/2006/relationships/slide" Target="/ppt/slides/slide4.xml" Id="R8b010542939d4332" /><Relationship Type="http://schemas.openxmlformats.org/officeDocument/2006/relationships/slide" Target="/ppt/slides/slide5.xml" Id="R66ec31dc1acf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65a4bff7d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82dbe0c04052" /><Relationship Type="http://schemas.openxmlformats.org/officeDocument/2006/relationships/theme" Target="/ppt/slideMasters/theme/theme1.xml" Id="R3c3e228b0038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c682dbe0c040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2b70bbed9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c60bffa9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d2e280280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7b262aec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77d826fe5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AKSJESELSKAPET CKT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AKSJESELSKAPET CKT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