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7ae08253c6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e07b5bd3346ca"/>
  </p:sldMasterIdLst>
  <p:sldIdLst>
    <p:sldId xmlns:r="http://schemas.openxmlformats.org/officeDocument/2006/relationships" id="256" r:id="R66a0ab3dea1c474e"/>
    <p:sldId xmlns:r="http://schemas.openxmlformats.org/officeDocument/2006/relationships" id="257" r:id="R90718a1674cc4a2b"/>
    <p:sldId xmlns:r="http://schemas.openxmlformats.org/officeDocument/2006/relationships" id="258" r:id="R3ef6c12d6fc24336"/>
    <p:sldId xmlns:r="http://schemas.openxmlformats.org/officeDocument/2006/relationships" id="259" r:id="Raef491d49e514197"/>
    <p:sldId xmlns:r="http://schemas.openxmlformats.org/officeDocument/2006/relationships" id="260" r:id="R1c88da1d5c8e4b47"/>
    <p:sldId xmlns:r="http://schemas.openxmlformats.org/officeDocument/2006/relationships" id="261" r:id="R6a43feea833d4e76"/>
    <p:sldId xmlns:r="http://schemas.openxmlformats.org/officeDocument/2006/relationships" id="262" r:id="R97c1bc1cf60c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e07b5bd3346ca" /><Relationship Type="http://schemas.openxmlformats.org/officeDocument/2006/relationships/slide" Target="/ppt/slides/slide1.xml" Id="R66a0ab3dea1c474e" /><Relationship Type="http://schemas.openxmlformats.org/officeDocument/2006/relationships/slide" Target="/ppt/slides/slide2.xml" Id="R90718a1674cc4a2b" /><Relationship Type="http://schemas.openxmlformats.org/officeDocument/2006/relationships/slide" Target="/ppt/slides/slide3.xml" Id="R3ef6c12d6fc24336" /><Relationship Type="http://schemas.openxmlformats.org/officeDocument/2006/relationships/slide" Target="/ppt/slides/slide4.xml" Id="Raef491d49e514197" /><Relationship Type="http://schemas.openxmlformats.org/officeDocument/2006/relationships/slide" Target="/ppt/slides/slide5.xml" Id="R1c88da1d5c8e4b47" /><Relationship Type="http://schemas.openxmlformats.org/officeDocument/2006/relationships/slide" Target="/ppt/slides/slide6.xml" Id="R6a43feea833d4e76" /><Relationship Type="http://schemas.openxmlformats.org/officeDocument/2006/relationships/slide" Target="/ppt/slides/slide7.xml" Id="R97c1bc1cf60c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eb693b035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f3b64a61a4e6c" /><Relationship Type="http://schemas.openxmlformats.org/officeDocument/2006/relationships/theme" Target="/ppt/slideMasters/theme/theme1.xml" Id="Ra768a061d092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f3b64a61a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727f60bae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30e29f4a9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bc970fb364c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ff8719e73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8100fbfce4d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ac6d6b37a4b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9941f1f69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