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8462ca49c94b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0499e227bc473b"/>
  </p:sldMasterIdLst>
  <p:sldIdLst>
    <p:sldId xmlns:r="http://schemas.openxmlformats.org/officeDocument/2006/relationships" id="256" r:id="R3bed95ffb60c43df"/>
    <p:sldId xmlns:r="http://schemas.openxmlformats.org/officeDocument/2006/relationships" id="257" r:id="Rf0f9ba85edff448c"/>
    <p:sldId xmlns:r="http://schemas.openxmlformats.org/officeDocument/2006/relationships" id="258" r:id="R65ab45e9cc8b4eb7"/>
    <p:sldId xmlns:r="http://schemas.openxmlformats.org/officeDocument/2006/relationships" id="259" r:id="R610349264cd2451a"/>
    <p:sldId xmlns:r="http://schemas.openxmlformats.org/officeDocument/2006/relationships" id="260" r:id="R725e1bb5498a4cbf"/>
    <p:sldId xmlns:r="http://schemas.openxmlformats.org/officeDocument/2006/relationships" id="261" r:id="Reae2c815c34a42ea"/>
    <p:sldId xmlns:r="http://schemas.openxmlformats.org/officeDocument/2006/relationships" id="262" r:id="Rbc57de36c70146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0499e227bc473b" /><Relationship Type="http://schemas.openxmlformats.org/officeDocument/2006/relationships/slide" Target="/ppt/slides/slide1.xml" Id="R3bed95ffb60c43df" /><Relationship Type="http://schemas.openxmlformats.org/officeDocument/2006/relationships/slide" Target="/ppt/slides/slide2.xml" Id="Rf0f9ba85edff448c" /><Relationship Type="http://schemas.openxmlformats.org/officeDocument/2006/relationships/slide" Target="/ppt/slides/slide3.xml" Id="R65ab45e9cc8b4eb7" /><Relationship Type="http://schemas.openxmlformats.org/officeDocument/2006/relationships/slide" Target="/ppt/slides/slide4.xml" Id="R610349264cd2451a" /><Relationship Type="http://schemas.openxmlformats.org/officeDocument/2006/relationships/slide" Target="/ppt/slides/slide5.xml" Id="R725e1bb5498a4cbf" /><Relationship Type="http://schemas.openxmlformats.org/officeDocument/2006/relationships/slide" Target="/ppt/slides/slide6.xml" Id="Reae2c815c34a42ea" /><Relationship Type="http://schemas.openxmlformats.org/officeDocument/2006/relationships/slide" Target="/ppt/slides/slide7.xml" Id="Rbc57de36c70146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14905ba2049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f348db1a74245" /><Relationship Type="http://schemas.openxmlformats.org/officeDocument/2006/relationships/theme" Target="/ppt/slideMasters/theme/theme1.xml" Id="R8fc4cdce0d644d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9f348db1a742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c98494ed645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b386a52f24f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99091ae9a43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cc0b3c6ab4c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6dc6be8954d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765a4d56a49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ddb2821f746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 SLOTTSGATE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SLOTTSGATE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SLOTTSGATE 5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SLOTTSGATE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SLOTTSGATE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SLOTTSGATE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5 584 756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4 656 004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2 584 125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43 967 217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SLOTTSGATE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HANISCH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SLOTTSGATE 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Kongsveien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76 72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997 657 489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SLOTTSGATE 5 AS</a:t>
            </a:r>
          </a:p>
        </p:txBody>
      </p:sp>
    </p:spTree>
  </p:cSld>
  <p:clrMapOvr>
    <a:masterClrMapping xmlns:a="http://schemas.openxmlformats.org/drawingml/2006/main"/>
  </p:clrMapOvr>
</p:sld>
</file>