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7bdc37af1145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d38879c0144730"/>
  </p:sldMasterIdLst>
  <p:sldIdLst>
    <p:sldId xmlns:r="http://schemas.openxmlformats.org/officeDocument/2006/relationships" id="256" r:id="Rcb1839de46fb4080"/>
    <p:sldId xmlns:r="http://schemas.openxmlformats.org/officeDocument/2006/relationships" id="257" r:id="R41f8290770c346ec"/>
    <p:sldId xmlns:r="http://schemas.openxmlformats.org/officeDocument/2006/relationships" id="258" r:id="R1be0e0cf50584601"/>
    <p:sldId xmlns:r="http://schemas.openxmlformats.org/officeDocument/2006/relationships" id="259" r:id="R6e4cd19a04214983"/>
    <p:sldId xmlns:r="http://schemas.openxmlformats.org/officeDocument/2006/relationships" id="260" r:id="R9597eec7c40d48f3"/>
    <p:sldId xmlns:r="http://schemas.openxmlformats.org/officeDocument/2006/relationships" id="261" r:id="R7617f1817fd449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d38879c0144730" /><Relationship Type="http://schemas.openxmlformats.org/officeDocument/2006/relationships/slide" Target="/ppt/slides/slide1.xml" Id="Rcb1839de46fb4080" /><Relationship Type="http://schemas.openxmlformats.org/officeDocument/2006/relationships/slide" Target="/ppt/slides/slide2.xml" Id="R41f8290770c346ec" /><Relationship Type="http://schemas.openxmlformats.org/officeDocument/2006/relationships/slide" Target="/ppt/slides/slide3.xml" Id="R1be0e0cf50584601" /><Relationship Type="http://schemas.openxmlformats.org/officeDocument/2006/relationships/slide" Target="/ppt/slides/slide4.xml" Id="R6e4cd19a04214983" /><Relationship Type="http://schemas.openxmlformats.org/officeDocument/2006/relationships/slide" Target="/ppt/slides/slide5.xml" Id="R9597eec7c40d48f3" /><Relationship Type="http://schemas.openxmlformats.org/officeDocument/2006/relationships/slide" Target="/ppt/slides/slide6.xml" Id="R7617f1817fd449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82251167b442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36f614ca94c7c" /><Relationship Type="http://schemas.openxmlformats.org/officeDocument/2006/relationships/theme" Target="/ppt/slideMasters/theme/theme1.xml" Id="R056af8ba6b344b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e36f614ca94c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f26597e1849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290e36ac74a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93035775340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a61cf25844a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b778f223a41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c1ebd4cbf44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CREO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7 649 936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388 029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407 053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850 685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4 978 240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997 652 991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CREO EIENDOM AS</a:t>
            </a:r>
          </a:p>
        </p:txBody>
      </p:sp>
    </p:spTree>
  </p:cSld>
  <p:clrMapOvr>
    <a:masterClrMapping xmlns:a="http://schemas.openxmlformats.org/drawingml/2006/main"/>
  </p:clrMapOvr>
</p:sld>
</file>