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e0bf63dc147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e1a656f4f44fc"/>
  </p:sldMasterIdLst>
  <p:sldIdLst>
    <p:sldId xmlns:r="http://schemas.openxmlformats.org/officeDocument/2006/relationships" id="256" r:id="Rb7b2925b5659457f"/>
    <p:sldId xmlns:r="http://schemas.openxmlformats.org/officeDocument/2006/relationships" id="257" r:id="R6470ad9c221e43dd"/>
    <p:sldId xmlns:r="http://schemas.openxmlformats.org/officeDocument/2006/relationships" id="258" r:id="Rfc34c6961c9a4232"/>
    <p:sldId xmlns:r="http://schemas.openxmlformats.org/officeDocument/2006/relationships" id="259" r:id="R9d26d9015b484baf"/>
    <p:sldId xmlns:r="http://schemas.openxmlformats.org/officeDocument/2006/relationships" id="260" r:id="Rea32e48cb4554645"/>
    <p:sldId xmlns:r="http://schemas.openxmlformats.org/officeDocument/2006/relationships" id="261" r:id="R7c04d41b182f4a26"/>
    <p:sldId xmlns:r="http://schemas.openxmlformats.org/officeDocument/2006/relationships" id="262" r:id="R8bce952ff746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e1a656f4f44fc" /><Relationship Type="http://schemas.openxmlformats.org/officeDocument/2006/relationships/slide" Target="/ppt/slides/slide1.xml" Id="Rb7b2925b5659457f" /><Relationship Type="http://schemas.openxmlformats.org/officeDocument/2006/relationships/slide" Target="/ppt/slides/slide2.xml" Id="R6470ad9c221e43dd" /><Relationship Type="http://schemas.openxmlformats.org/officeDocument/2006/relationships/slide" Target="/ppt/slides/slide3.xml" Id="Rfc34c6961c9a4232" /><Relationship Type="http://schemas.openxmlformats.org/officeDocument/2006/relationships/slide" Target="/ppt/slides/slide4.xml" Id="R9d26d9015b484baf" /><Relationship Type="http://schemas.openxmlformats.org/officeDocument/2006/relationships/slide" Target="/ppt/slides/slide5.xml" Id="Rea32e48cb4554645" /><Relationship Type="http://schemas.openxmlformats.org/officeDocument/2006/relationships/slide" Target="/ppt/slides/slide6.xml" Id="R7c04d41b182f4a26" /><Relationship Type="http://schemas.openxmlformats.org/officeDocument/2006/relationships/slide" Target="/ppt/slides/slide7.xml" Id="R8bce952ff746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07c66b22d44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89a5e3c5a4b36" /><Relationship Type="http://schemas.openxmlformats.org/officeDocument/2006/relationships/theme" Target="/ppt/slideMasters/theme/theme1.xml" Id="R23758641aba3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589a5e3c5a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37c9c47c0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24020b19f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7150e458e43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2fd7ef9714d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d24284055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c791f55df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7260f80a7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ELTRO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19 727 915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Dramsvegen 520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997 651 952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ELTRO HOLDING AS</a:t>
            </a:r>
          </a:p>
        </p:txBody>
      </p:sp>
    </p:spTree>
  </p:cSld>
  <p:clrMapOvr>
    <a:masterClrMapping xmlns:a="http://schemas.openxmlformats.org/drawingml/2006/main"/>
  </p:clrMapOvr>
</p:sld>
</file>