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8e9f771e134c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c3a0d85271452d"/>
  </p:sldMasterIdLst>
  <p:sldIdLst>
    <p:sldId xmlns:r="http://schemas.openxmlformats.org/officeDocument/2006/relationships" id="256" r:id="Rbd053d80f5594ac7"/>
    <p:sldId xmlns:r="http://schemas.openxmlformats.org/officeDocument/2006/relationships" id="257" r:id="R20476bd344264035"/>
    <p:sldId xmlns:r="http://schemas.openxmlformats.org/officeDocument/2006/relationships" id="258" r:id="Rcb18ca1a57894c4b"/>
    <p:sldId xmlns:r="http://schemas.openxmlformats.org/officeDocument/2006/relationships" id="259" r:id="R801411a951604268"/>
    <p:sldId xmlns:r="http://schemas.openxmlformats.org/officeDocument/2006/relationships" id="260" r:id="Rfde40f5bff0b4dfe"/>
    <p:sldId xmlns:r="http://schemas.openxmlformats.org/officeDocument/2006/relationships" id="261" r:id="R16f583e6b3ad40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c3a0d85271452d" /><Relationship Type="http://schemas.openxmlformats.org/officeDocument/2006/relationships/slide" Target="/ppt/slides/slide1.xml" Id="Rbd053d80f5594ac7" /><Relationship Type="http://schemas.openxmlformats.org/officeDocument/2006/relationships/slide" Target="/ppt/slides/slide2.xml" Id="R20476bd344264035" /><Relationship Type="http://schemas.openxmlformats.org/officeDocument/2006/relationships/slide" Target="/ppt/slides/slide3.xml" Id="Rcb18ca1a57894c4b" /><Relationship Type="http://schemas.openxmlformats.org/officeDocument/2006/relationships/slide" Target="/ppt/slides/slide4.xml" Id="R801411a951604268" /><Relationship Type="http://schemas.openxmlformats.org/officeDocument/2006/relationships/slide" Target="/ppt/slides/slide5.xml" Id="Rfde40f5bff0b4dfe" /><Relationship Type="http://schemas.openxmlformats.org/officeDocument/2006/relationships/slide" Target="/ppt/slides/slide6.xml" Id="R16f583e6b3ad40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4fff8bccba44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857ad5cdc4d67" /><Relationship Type="http://schemas.openxmlformats.org/officeDocument/2006/relationships/theme" Target="/ppt/slideMasters/theme/theme1.xml" Id="R75c831c0363e49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0857ad5cdc4d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89687284344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f0092bcc343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51a7602fd4b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e9f92a1da4d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af1c304bf4a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684c828a645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XL-BYGG MATHISEN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XL-BYGG MATHISEN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XL-BYGG MATHISEN &amp; CO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XL-BYGG MATHISEN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XL-BYGG MATHISEN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XL-BYGG MATHISEN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BORRAS 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MANNSVERK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 THOMASSEN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VHT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XL-BYGG MATHISEN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Rurveien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9515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43 09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tor-erland@mathisen-co.no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997 645 359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XL-BYGG MATHISEN &amp; CO AS</a:t>
            </a:r>
          </a:p>
        </p:txBody>
      </p:sp>
    </p:spTree>
  </p:cSld>
  <p:clrMapOvr>
    <a:masterClrMapping xmlns:a="http://schemas.openxmlformats.org/drawingml/2006/main"/>
  </p:clrMapOvr>
</p:sld>
</file>