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8beeff25da4d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739a49a7954a0d"/>
  </p:sldMasterIdLst>
  <p:sldIdLst>
    <p:sldId xmlns:r="http://schemas.openxmlformats.org/officeDocument/2006/relationships" id="256" r:id="Rb60149caae89479c"/>
    <p:sldId xmlns:r="http://schemas.openxmlformats.org/officeDocument/2006/relationships" id="257" r:id="R523cccdb842e4698"/>
    <p:sldId xmlns:r="http://schemas.openxmlformats.org/officeDocument/2006/relationships" id="258" r:id="R027e6046c1574ca1"/>
    <p:sldId xmlns:r="http://schemas.openxmlformats.org/officeDocument/2006/relationships" id="259" r:id="R95012851e3674810"/>
    <p:sldId xmlns:r="http://schemas.openxmlformats.org/officeDocument/2006/relationships" id="260" r:id="R9e534546508a4ef7"/>
    <p:sldId xmlns:r="http://schemas.openxmlformats.org/officeDocument/2006/relationships" id="261" r:id="Rd5f011c9bfb342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739a49a7954a0d" /><Relationship Type="http://schemas.openxmlformats.org/officeDocument/2006/relationships/slide" Target="/ppt/slides/slide1.xml" Id="Rb60149caae89479c" /><Relationship Type="http://schemas.openxmlformats.org/officeDocument/2006/relationships/slide" Target="/ppt/slides/slide2.xml" Id="R523cccdb842e4698" /><Relationship Type="http://schemas.openxmlformats.org/officeDocument/2006/relationships/slide" Target="/ppt/slides/slide3.xml" Id="R027e6046c1574ca1" /><Relationship Type="http://schemas.openxmlformats.org/officeDocument/2006/relationships/slide" Target="/ppt/slides/slide4.xml" Id="R95012851e3674810" /><Relationship Type="http://schemas.openxmlformats.org/officeDocument/2006/relationships/slide" Target="/ppt/slides/slide5.xml" Id="R9e534546508a4ef7" /><Relationship Type="http://schemas.openxmlformats.org/officeDocument/2006/relationships/slide" Target="/ppt/slides/slide6.xml" Id="Rd5f011c9bfb342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cf3f167fc4d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a277d368b48d9" /><Relationship Type="http://schemas.openxmlformats.org/officeDocument/2006/relationships/theme" Target="/ppt/slideMasters/theme/theme1.xml" Id="R81efa3e225ec42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da277d368b48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efb5ba69f43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e762820c24a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77319ccdc4f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98a3101cd40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53300fc2a40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b485501f747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LAUKSUND BRYGGE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LAUKSUND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LAUKSUND BRYGGE AS ble etablert [år] og holder til i Lauksletta.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LAUKSUND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LAUKSUND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LAUKSUND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7 520 578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76 636 662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86 918 544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LAUKSUND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Lauksletta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9194 Lauksletta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997 645 049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LAUKSUND BRYGGE AS</a:t>
            </a:r>
          </a:p>
        </p:txBody>
      </p:sp>
    </p:spTree>
  </p:cSld>
  <p:clrMapOvr>
    <a:masterClrMapping xmlns:a="http://schemas.openxmlformats.org/drawingml/2006/main"/>
  </p:clrMapOvr>
</p:sld>
</file>