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95a5e7abc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3adbd850f478d"/>
  </p:sldMasterIdLst>
  <p:sldIdLst>
    <p:sldId xmlns:r="http://schemas.openxmlformats.org/officeDocument/2006/relationships" id="256" r:id="R972c12bb4b954141"/>
    <p:sldId xmlns:r="http://schemas.openxmlformats.org/officeDocument/2006/relationships" id="257" r:id="Rf5050dc5e7644e5e"/>
    <p:sldId xmlns:r="http://schemas.openxmlformats.org/officeDocument/2006/relationships" id="258" r:id="R9cdbf7ff0f5f475e"/>
    <p:sldId xmlns:r="http://schemas.openxmlformats.org/officeDocument/2006/relationships" id="259" r:id="Rc06e6287d4534d99"/>
    <p:sldId xmlns:r="http://schemas.openxmlformats.org/officeDocument/2006/relationships" id="260" r:id="Rc084954d634c4b9b"/>
    <p:sldId xmlns:r="http://schemas.openxmlformats.org/officeDocument/2006/relationships" id="261" r:id="R0f34f7300342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3adbd850f478d" /><Relationship Type="http://schemas.openxmlformats.org/officeDocument/2006/relationships/slide" Target="/ppt/slides/slide1.xml" Id="R972c12bb4b954141" /><Relationship Type="http://schemas.openxmlformats.org/officeDocument/2006/relationships/slide" Target="/ppt/slides/slide2.xml" Id="Rf5050dc5e7644e5e" /><Relationship Type="http://schemas.openxmlformats.org/officeDocument/2006/relationships/slide" Target="/ppt/slides/slide3.xml" Id="R9cdbf7ff0f5f475e" /><Relationship Type="http://schemas.openxmlformats.org/officeDocument/2006/relationships/slide" Target="/ppt/slides/slide4.xml" Id="Rc06e6287d4534d99" /><Relationship Type="http://schemas.openxmlformats.org/officeDocument/2006/relationships/slide" Target="/ppt/slides/slide5.xml" Id="Rc084954d634c4b9b" /><Relationship Type="http://schemas.openxmlformats.org/officeDocument/2006/relationships/slide" Target="/ppt/slides/slide6.xml" Id="R0f34f7300342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fe6a75361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2380432c4811" /><Relationship Type="http://schemas.openxmlformats.org/officeDocument/2006/relationships/theme" Target="/ppt/slideMasters/theme/theme1.xml" Id="Rc917919ebee1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12380432c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bd97f0c19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a47396461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d68b0fe1c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c3ef6ec3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bdde4e633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77dbfb88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FASTUP MEDIA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FASTUP MEDIA NUF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962 450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Skogbrukets 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runeslett@gmail.com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