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2dd511457d4b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83515556c24b08"/>
  </p:sldMasterIdLst>
  <p:sldIdLst>
    <p:sldId xmlns:r="http://schemas.openxmlformats.org/officeDocument/2006/relationships" id="256" r:id="Re37a50a0a7fc4571"/>
    <p:sldId xmlns:r="http://schemas.openxmlformats.org/officeDocument/2006/relationships" id="257" r:id="Rf3274e0a55c24f57"/>
    <p:sldId xmlns:r="http://schemas.openxmlformats.org/officeDocument/2006/relationships" id="258" r:id="R372185bb86b1451d"/>
    <p:sldId xmlns:r="http://schemas.openxmlformats.org/officeDocument/2006/relationships" id="259" r:id="R89d2fdbffa0d4774"/>
    <p:sldId xmlns:r="http://schemas.openxmlformats.org/officeDocument/2006/relationships" id="260" r:id="R47ae32d1c2004b3a"/>
    <p:sldId xmlns:r="http://schemas.openxmlformats.org/officeDocument/2006/relationships" id="261" r:id="Rec5f33d29ed448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83515556c24b08" /><Relationship Type="http://schemas.openxmlformats.org/officeDocument/2006/relationships/slide" Target="/ppt/slides/slide1.xml" Id="Re37a50a0a7fc4571" /><Relationship Type="http://schemas.openxmlformats.org/officeDocument/2006/relationships/slide" Target="/ppt/slides/slide2.xml" Id="Rf3274e0a55c24f57" /><Relationship Type="http://schemas.openxmlformats.org/officeDocument/2006/relationships/slide" Target="/ppt/slides/slide3.xml" Id="R372185bb86b1451d" /><Relationship Type="http://schemas.openxmlformats.org/officeDocument/2006/relationships/slide" Target="/ppt/slides/slide4.xml" Id="R89d2fdbffa0d4774" /><Relationship Type="http://schemas.openxmlformats.org/officeDocument/2006/relationships/slide" Target="/ppt/slides/slide5.xml" Id="R47ae32d1c2004b3a" /><Relationship Type="http://schemas.openxmlformats.org/officeDocument/2006/relationships/slide" Target="/ppt/slides/slide6.xml" Id="Rec5f33d29ed448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0f7af5098240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e33cbe5354189" /><Relationship Type="http://schemas.openxmlformats.org/officeDocument/2006/relationships/theme" Target="/ppt/slideMasters/theme/theme1.xml" Id="Ra5e4540ae92246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de33cbe53541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5710ac02747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e228e4d3848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ed46a6caa42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7b8269be441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3f2cfa8ea43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f5f7b3c3e43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AASEN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Peter Aasen, Ugleveien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997 640 799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PAA HOLDING AS</a:t>
            </a:r>
          </a:p>
        </p:txBody>
      </p:sp>
    </p:spTree>
  </p:cSld>
  <p:clrMapOvr>
    <a:masterClrMapping xmlns:a="http://schemas.openxmlformats.org/drawingml/2006/main"/>
  </p:clrMapOvr>
</p:sld>
</file>