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0c5bb70b44a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fce77683b84079"/>
  </p:sldMasterIdLst>
  <p:sldIdLst>
    <p:sldId xmlns:r="http://schemas.openxmlformats.org/officeDocument/2006/relationships" id="256" r:id="R86b53c41ab6e4252"/>
    <p:sldId xmlns:r="http://schemas.openxmlformats.org/officeDocument/2006/relationships" id="257" r:id="Rf2e186267aa547f7"/>
    <p:sldId xmlns:r="http://schemas.openxmlformats.org/officeDocument/2006/relationships" id="258" r:id="R952a0bf0f128404f"/>
    <p:sldId xmlns:r="http://schemas.openxmlformats.org/officeDocument/2006/relationships" id="259" r:id="R47470e4ba917473b"/>
    <p:sldId xmlns:r="http://schemas.openxmlformats.org/officeDocument/2006/relationships" id="260" r:id="Rcfb5edc12db1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ce77683b84079" /><Relationship Type="http://schemas.openxmlformats.org/officeDocument/2006/relationships/slide" Target="/ppt/slides/slide1.xml" Id="R86b53c41ab6e4252" /><Relationship Type="http://schemas.openxmlformats.org/officeDocument/2006/relationships/slide" Target="/ppt/slides/slide2.xml" Id="Rf2e186267aa547f7" /><Relationship Type="http://schemas.openxmlformats.org/officeDocument/2006/relationships/slide" Target="/ppt/slides/slide3.xml" Id="R952a0bf0f128404f" /><Relationship Type="http://schemas.openxmlformats.org/officeDocument/2006/relationships/slide" Target="/ppt/slides/slide4.xml" Id="R47470e4ba917473b" /><Relationship Type="http://schemas.openxmlformats.org/officeDocument/2006/relationships/slide" Target="/ppt/slides/slide5.xml" Id="Rcfb5edc12db1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218a12a1e4b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c2e765ca3484c" /><Relationship Type="http://schemas.openxmlformats.org/officeDocument/2006/relationships/theme" Target="/ppt/slideMasters/theme/theme1.xml" Id="R2483fcca5b2248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c2e765ca348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cf20c19f546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9d2efd7c14a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81351d76b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4c8acd8204b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cc3fdcf8047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MENLO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MENLO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997 626 850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MENLO HOLDING AS</a:t>
            </a:r>
          </a:p>
        </p:txBody>
      </p:sp>
    </p:spTree>
  </p:cSld>
  <p:clrMapOvr>
    <a:masterClrMapping xmlns:a="http://schemas.openxmlformats.org/drawingml/2006/main"/>
  </p:clrMapOvr>
</p:sld>
</file>