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c4662cb22341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4ae9af18344b73"/>
  </p:sldMasterIdLst>
  <p:sldIdLst>
    <p:sldId xmlns:r="http://schemas.openxmlformats.org/officeDocument/2006/relationships" id="256" r:id="Raf943b333bae46d9"/>
    <p:sldId xmlns:r="http://schemas.openxmlformats.org/officeDocument/2006/relationships" id="257" r:id="R9c9b90ab299e4a03"/>
    <p:sldId xmlns:r="http://schemas.openxmlformats.org/officeDocument/2006/relationships" id="258" r:id="R2f1e1a59b0834e7e"/>
    <p:sldId xmlns:r="http://schemas.openxmlformats.org/officeDocument/2006/relationships" id="259" r:id="Rf2b889310d7347b4"/>
    <p:sldId xmlns:r="http://schemas.openxmlformats.org/officeDocument/2006/relationships" id="260" r:id="Ra7c330f70b854f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4ae9af18344b73" /><Relationship Type="http://schemas.openxmlformats.org/officeDocument/2006/relationships/slide" Target="/ppt/slides/slide1.xml" Id="Raf943b333bae46d9" /><Relationship Type="http://schemas.openxmlformats.org/officeDocument/2006/relationships/slide" Target="/ppt/slides/slide2.xml" Id="R9c9b90ab299e4a03" /><Relationship Type="http://schemas.openxmlformats.org/officeDocument/2006/relationships/slide" Target="/ppt/slides/slide3.xml" Id="R2f1e1a59b0834e7e" /><Relationship Type="http://schemas.openxmlformats.org/officeDocument/2006/relationships/slide" Target="/ppt/slides/slide4.xml" Id="Rf2b889310d7347b4" /><Relationship Type="http://schemas.openxmlformats.org/officeDocument/2006/relationships/slide" Target="/ppt/slides/slide5.xml" Id="Ra7c330f70b854f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86ac9e032c4f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9884c503144ece" /><Relationship Type="http://schemas.openxmlformats.org/officeDocument/2006/relationships/theme" Target="/ppt/slideMasters/theme/theme1.xml" Id="R14c25be2e6c142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9884c503144e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e8405b12d4e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75970adb143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7019df2a74a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a8dc05fbb4d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bb3e55dc84e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DENK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DENK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997 621 174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DENK AS</a:t>
            </a:r>
          </a:p>
        </p:txBody>
      </p:sp>
    </p:spTree>
  </p:cSld>
  <p:clrMapOvr>
    <a:masterClrMapping xmlns:a="http://schemas.openxmlformats.org/drawingml/2006/main"/>
  </p:clrMapOvr>
</p:sld>
</file>