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a947d8a5d847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ab8bf61f364729"/>
  </p:sldMasterIdLst>
  <p:sldIdLst>
    <p:sldId xmlns:r="http://schemas.openxmlformats.org/officeDocument/2006/relationships" id="256" r:id="R9b1cf953372d44c2"/>
    <p:sldId xmlns:r="http://schemas.openxmlformats.org/officeDocument/2006/relationships" id="257" r:id="Rb136fcd9cee94bd4"/>
    <p:sldId xmlns:r="http://schemas.openxmlformats.org/officeDocument/2006/relationships" id="258" r:id="Ra83d0401793a429d"/>
    <p:sldId xmlns:r="http://schemas.openxmlformats.org/officeDocument/2006/relationships" id="259" r:id="Ra53d0adb73014dd8"/>
    <p:sldId xmlns:r="http://schemas.openxmlformats.org/officeDocument/2006/relationships" id="260" r:id="Rf1c4e3f87bdd4b92"/>
    <p:sldId xmlns:r="http://schemas.openxmlformats.org/officeDocument/2006/relationships" id="261" r:id="R5bea2f222d304580"/>
    <p:sldId xmlns:r="http://schemas.openxmlformats.org/officeDocument/2006/relationships" id="262" r:id="R925e9d0981a247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ab8bf61f364729" /><Relationship Type="http://schemas.openxmlformats.org/officeDocument/2006/relationships/slide" Target="/ppt/slides/slide1.xml" Id="R9b1cf953372d44c2" /><Relationship Type="http://schemas.openxmlformats.org/officeDocument/2006/relationships/slide" Target="/ppt/slides/slide2.xml" Id="Rb136fcd9cee94bd4" /><Relationship Type="http://schemas.openxmlformats.org/officeDocument/2006/relationships/slide" Target="/ppt/slides/slide3.xml" Id="Ra83d0401793a429d" /><Relationship Type="http://schemas.openxmlformats.org/officeDocument/2006/relationships/slide" Target="/ppt/slides/slide4.xml" Id="Ra53d0adb73014dd8" /><Relationship Type="http://schemas.openxmlformats.org/officeDocument/2006/relationships/slide" Target="/ppt/slides/slide5.xml" Id="Rf1c4e3f87bdd4b92" /><Relationship Type="http://schemas.openxmlformats.org/officeDocument/2006/relationships/slide" Target="/ppt/slides/slide6.xml" Id="R5bea2f222d304580" /><Relationship Type="http://schemas.openxmlformats.org/officeDocument/2006/relationships/slide" Target="/ppt/slides/slide7.xml" Id="R925e9d0981a247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c89132da8e4d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31e79542174767" /><Relationship Type="http://schemas.openxmlformats.org/officeDocument/2006/relationships/theme" Target="/ppt/slideMasters/theme/theme1.xml" Id="R5238bf7bac5243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31e7954217476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3ca967af9442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416d1ec31b47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5c5116e8464a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846cb0d1e042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b715fdc240470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8eba39b13740e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6b500b79e341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VULKANFISK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VULKANFISK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VULKANFISK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VULKANFISK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VULKANFISK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VULKANFISK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35 619 427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3 789 418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2 852 084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6 951 566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18 166 189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VULKANFISK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GLØRSTAD ØYVIND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ADHAM KHODAPARAST ZAHRA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VULKANFISK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Vulkan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oyvind@vulkanfisk.no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997 615 239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VULKANFISK AS</a:t>
            </a:r>
          </a:p>
        </p:txBody>
      </p:sp>
    </p:spTree>
  </p:cSld>
  <p:clrMapOvr>
    <a:masterClrMapping xmlns:a="http://schemas.openxmlformats.org/drawingml/2006/main"/>
  </p:clrMapOvr>
</p:sld>
</file>